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Helvetica Neue"/>
      <p:regular r:id="rId23"/>
      <p:bold r:id="rId24"/>
      <p:italic r:id="rId25"/>
      <p:boldItalic r:id="rId26"/>
    </p:embeddedFont>
    <p:embeddedFont>
      <p:font typeface="Helvetica Neue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jgA84TqYROc6qp8HyLcYKkcQoE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F9A3E4-77C6-4A2B-8542-E36C860CDC44}">
  <a:tblStyle styleId="{BEF9A3E4-77C6-4A2B-8542-E36C860CDC4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Italic.fntdata"/><Relationship Id="rId25" Type="http://schemas.openxmlformats.org/officeDocument/2006/relationships/font" Target="fonts/HelveticaNeue-italic.fntdata"/><Relationship Id="rId28" Type="http://schemas.openxmlformats.org/officeDocument/2006/relationships/font" Target="fonts/HelveticaNeueLight-bold.fntdata"/><Relationship Id="rId27" Type="http://schemas.openxmlformats.org/officeDocument/2006/relationships/font" Target="fonts/HelveticaNeue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Light-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HelveticaNeue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d5f64907a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ged5f64907a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ec7a0e78e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gec7a0e78e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ec7a0e78e0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ec7a0e78e0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d5f64907a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ed5f64907a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c7a0e78e0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ec7a0e78e0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17.jpg"/><Relationship Id="rId13" Type="http://schemas.openxmlformats.org/officeDocument/2006/relationships/image" Target="../media/image8.png"/><Relationship Id="rId12"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1.jpg"/><Relationship Id="rId7" Type="http://schemas.openxmlformats.org/officeDocument/2006/relationships/image" Target="../media/image24.png"/><Relationship Id="rId8"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pic>
        <p:nvPicPr>
          <p:cNvPr id="15" name="Google Shape;15;p22"/>
          <p:cNvPicPr preferRelativeResize="0"/>
          <p:nvPr/>
        </p:nvPicPr>
        <p:blipFill rotWithShape="1">
          <a:blip r:embed="rId2">
            <a:alphaModFix/>
          </a:blip>
          <a:srcRect b="0" l="0" r="0" t="0"/>
          <a:stretch/>
        </p:blipFill>
        <p:spPr>
          <a:xfrm>
            <a:off x="0" y="1461331"/>
            <a:ext cx="12192000" cy="5396670"/>
          </a:xfrm>
          <a:prstGeom prst="rect">
            <a:avLst/>
          </a:prstGeom>
          <a:noFill/>
          <a:ln>
            <a:noFill/>
          </a:ln>
        </p:spPr>
      </p:pic>
      <p:sp>
        <p:nvSpPr>
          <p:cNvPr id="16" name="Google Shape;16;p22"/>
          <p:cNvSpPr txBox="1"/>
          <p:nvPr>
            <p:ph type="ctrTitle"/>
          </p:nvPr>
        </p:nvSpPr>
        <p:spPr>
          <a:xfrm>
            <a:off x="1524000" y="1122363"/>
            <a:ext cx="5055220" cy="206688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800"/>
              <a:buFont typeface="Helvetica Neue Light"/>
              <a:buNone/>
              <a:defRPr b="0" i="0" sz="48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2"/>
          <p:cNvSpPr txBox="1"/>
          <p:nvPr>
            <p:ph idx="1" type="subTitle"/>
          </p:nvPr>
        </p:nvSpPr>
        <p:spPr>
          <a:xfrm>
            <a:off x="1524000" y="3369775"/>
            <a:ext cx="5055220" cy="104114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1600"/>
              <a:buNone/>
              <a:defRPr b="0" i="0" sz="1600">
                <a:solidFill>
                  <a:schemeClr val="dk1"/>
                </a:solidFill>
                <a:latin typeface="Helvetica Neue Light"/>
                <a:ea typeface="Helvetica Neue Light"/>
                <a:cs typeface="Helvetica Neue Light"/>
                <a:sym typeface="Helvetica Neue Light"/>
              </a:defRPr>
            </a:lvl1pPr>
            <a:lvl2pPr lvl="1" algn="ctr">
              <a:lnSpc>
                <a:spcPct val="100000"/>
              </a:lnSpc>
              <a:spcBef>
                <a:spcPts val="500"/>
              </a:spcBef>
              <a:spcAft>
                <a:spcPts val="0"/>
              </a:spcAft>
              <a:buClr>
                <a:srgbClr val="534F57"/>
              </a:buClr>
              <a:buSzPts val="2000"/>
              <a:buNone/>
              <a:defRPr sz="2000"/>
            </a:lvl2pPr>
            <a:lvl3pPr lvl="2" algn="ctr">
              <a:lnSpc>
                <a:spcPct val="100000"/>
              </a:lnSpc>
              <a:spcBef>
                <a:spcPts val="500"/>
              </a:spcBef>
              <a:spcAft>
                <a:spcPts val="0"/>
              </a:spcAft>
              <a:buClr>
                <a:srgbClr val="534F57"/>
              </a:buClr>
              <a:buSzPts val="1800"/>
              <a:buNone/>
              <a:defRPr sz="1800"/>
            </a:lvl3pPr>
            <a:lvl4pPr lvl="3" algn="ctr">
              <a:lnSpc>
                <a:spcPct val="100000"/>
              </a:lnSpc>
              <a:spcBef>
                <a:spcPts val="500"/>
              </a:spcBef>
              <a:spcAft>
                <a:spcPts val="0"/>
              </a:spcAft>
              <a:buClr>
                <a:srgbClr val="534F57"/>
              </a:buClr>
              <a:buSzPts val="1600"/>
              <a:buNone/>
              <a:defRPr sz="1600"/>
            </a:lvl4pPr>
            <a:lvl5pPr lvl="4" algn="ctr">
              <a:lnSpc>
                <a:spcPct val="100000"/>
              </a:lnSpc>
              <a:spcBef>
                <a:spcPts val="500"/>
              </a:spcBef>
              <a:spcAft>
                <a:spcPts val="0"/>
              </a:spcAft>
              <a:buClr>
                <a:srgbClr val="534F5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 name="Google Shape;18;p22"/>
          <p:cNvPicPr preferRelativeResize="0"/>
          <p:nvPr/>
        </p:nvPicPr>
        <p:blipFill rotWithShape="1">
          <a:blip r:embed="rId3">
            <a:alphaModFix/>
          </a:blip>
          <a:srcRect b="0" l="0" r="0" t="0"/>
          <a:stretch/>
        </p:blipFill>
        <p:spPr>
          <a:xfrm>
            <a:off x="9864534" y="595951"/>
            <a:ext cx="2105152" cy="6400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sp>
        <p:nvSpPr>
          <p:cNvPr id="104" name="Google Shape;104;p31"/>
          <p:cNvSpPr/>
          <p:nvPr/>
        </p:nvSpPr>
        <p:spPr>
          <a:xfrm>
            <a:off x="0" y="1318082"/>
            <a:ext cx="3581400" cy="4214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31"/>
          <p:cNvSpPr/>
          <p:nvPr>
            <p:ph idx="2" type="pic"/>
          </p:nvPr>
        </p:nvSpPr>
        <p:spPr>
          <a:xfrm>
            <a:off x="3877158" y="1317625"/>
            <a:ext cx="7486168" cy="2386013"/>
          </a:xfrm>
          <a:prstGeom prst="rect">
            <a:avLst/>
          </a:prstGeom>
          <a:noFill/>
          <a:ln>
            <a:noFill/>
          </a:ln>
        </p:spPr>
      </p:sp>
      <p:sp>
        <p:nvSpPr>
          <p:cNvPr id="106" name="Google Shape;106;p31"/>
          <p:cNvSpPr txBox="1"/>
          <p:nvPr>
            <p:ph idx="1" type="body"/>
          </p:nvPr>
        </p:nvSpPr>
        <p:spPr>
          <a:xfrm>
            <a:off x="621225" y="3304361"/>
            <a:ext cx="2743200" cy="2866009"/>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1000"/>
              </a:spcBef>
              <a:spcAft>
                <a:spcPts val="0"/>
              </a:spcAft>
              <a:buClr>
                <a:schemeClr val="lt1"/>
              </a:buClr>
              <a:buSzPts val="16600"/>
              <a:buNone/>
              <a:defRPr b="1" i="0" sz="16600">
                <a:solidFill>
                  <a:schemeClr val="lt1"/>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31"/>
          <p:cNvSpPr txBox="1"/>
          <p:nvPr>
            <p:ph type="ctrTitle"/>
          </p:nvPr>
        </p:nvSpPr>
        <p:spPr>
          <a:xfrm>
            <a:off x="3877160" y="3829103"/>
            <a:ext cx="7476640" cy="11768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000"/>
              <a:buFont typeface="Helvetica Neue Light"/>
              <a:buNone/>
              <a:defRPr b="0" i="0" sz="40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31"/>
          <p:cNvSpPr txBox="1"/>
          <p:nvPr>
            <p:ph idx="3" type="subTitle"/>
          </p:nvPr>
        </p:nvSpPr>
        <p:spPr>
          <a:xfrm>
            <a:off x="3877157" y="5012320"/>
            <a:ext cx="7476643" cy="520575"/>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rgbClr val="534F57"/>
              </a:buClr>
              <a:buSzPts val="2000"/>
              <a:buNone/>
              <a:defRPr b="0" i="0" sz="2000">
                <a:latin typeface="Helvetica Neue Light"/>
                <a:ea typeface="Helvetica Neue Light"/>
                <a:cs typeface="Helvetica Neue Light"/>
                <a:sym typeface="Helvetica Neue Light"/>
              </a:defRPr>
            </a:lvl1pPr>
            <a:lvl2pPr lvl="1" algn="ctr">
              <a:lnSpc>
                <a:spcPct val="100000"/>
              </a:lnSpc>
              <a:spcBef>
                <a:spcPts val="500"/>
              </a:spcBef>
              <a:spcAft>
                <a:spcPts val="0"/>
              </a:spcAft>
              <a:buClr>
                <a:srgbClr val="534F57"/>
              </a:buClr>
              <a:buSzPts val="2000"/>
              <a:buNone/>
              <a:defRPr sz="2000"/>
            </a:lvl2pPr>
            <a:lvl3pPr lvl="2" algn="ctr">
              <a:lnSpc>
                <a:spcPct val="100000"/>
              </a:lnSpc>
              <a:spcBef>
                <a:spcPts val="500"/>
              </a:spcBef>
              <a:spcAft>
                <a:spcPts val="0"/>
              </a:spcAft>
              <a:buClr>
                <a:srgbClr val="534F57"/>
              </a:buClr>
              <a:buSzPts val="1800"/>
              <a:buNone/>
              <a:defRPr sz="1800"/>
            </a:lvl3pPr>
            <a:lvl4pPr lvl="3" algn="ctr">
              <a:lnSpc>
                <a:spcPct val="100000"/>
              </a:lnSpc>
              <a:spcBef>
                <a:spcPts val="500"/>
              </a:spcBef>
              <a:spcAft>
                <a:spcPts val="0"/>
              </a:spcAft>
              <a:buClr>
                <a:srgbClr val="534F57"/>
              </a:buClr>
              <a:buSzPts val="1600"/>
              <a:buNone/>
              <a:defRPr sz="1600"/>
            </a:lvl4pPr>
            <a:lvl5pPr lvl="4" algn="ctr">
              <a:lnSpc>
                <a:spcPct val="100000"/>
              </a:lnSpc>
              <a:spcBef>
                <a:spcPts val="500"/>
              </a:spcBef>
              <a:spcAft>
                <a:spcPts val="0"/>
              </a:spcAft>
              <a:buClr>
                <a:srgbClr val="534F5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9" name="Google Shape;109;p31"/>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1"/>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111" name="Google Shape;111;p31"/>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5">
  <p:cSld name="Section Header_5">
    <p:spTree>
      <p:nvGrpSpPr>
        <p:cNvPr id="112" name="Shape 112"/>
        <p:cNvGrpSpPr/>
        <p:nvPr/>
      </p:nvGrpSpPr>
      <p:grpSpPr>
        <a:xfrm>
          <a:off x="0" y="0"/>
          <a:ext cx="0" cy="0"/>
          <a:chOff x="0" y="0"/>
          <a:chExt cx="0" cy="0"/>
        </a:xfrm>
      </p:grpSpPr>
      <p:sp>
        <p:nvSpPr>
          <p:cNvPr id="113" name="Google Shape;113;p32"/>
          <p:cNvSpPr/>
          <p:nvPr>
            <p:ph idx="2" type="pic"/>
          </p:nvPr>
        </p:nvSpPr>
        <p:spPr>
          <a:xfrm>
            <a:off x="2552700" y="3608388"/>
            <a:ext cx="9639300" cy="2333625"/>
          </a:xfrm>
          <a:prstGeom prst="rect">
            <a:avLst/>
          </a:prstGeom>
          <a:noFill/>
          <a:ln>
            <a:noFill/>
          </a:ln>
        </p:spPr>
      </p:sp>
      <p:sp>
        <p:nvSpPr>
          <p:cNvPr id="114" name="Google Shape;114;p32"/>
          <p:cNvSpPr/>
          <p:nvPr/>
        </p:nvSpPr>
        <p:spPr>
          <a:xfrm>
            <a:off x="0" y="1140811"/>
            <a:ext cx="6800851" cy="222853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32"/>
          <p:cNvSpPr txBox="1"/>
          <p:nvPr>
            <p:ph type="ctrTitle"/>
          </p:nvPr>
        </p:nvSpPr>
        <p:spPr>
          <a:xfrm>
            <a:off x="7010404" y="1149453"/>
            <a:ext cx="4738772" cy="11768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000"/>
              <a:buFont typeface="Helvetica Neue Light"/>
              <a:buNone/>
              <a:defRPr b="0" i="0" sz="40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32"/>
          <p:cNvSpPr txBox="1"/>
          <p:nvPr>
            <p:ph idx="1" type="subTitle"/>
          </p:nvPr>
        </p:nvSpPr>
        <p:spPr>
          <a:xfrm>
            <a:off x="7010402" y="2326303"/>
            <a:ext cx="4738774" cy="1018723"/>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rgbClr val="534F57"/>
              </a:buClr>
              <a:buSzPts val="2000"/>
              <a:buNone/>
              <a:defRPr b="0" i="0" sz="2000">
                <a:latin typeface="Helvetica Neue Light"/>
                <a:ea typeface="Helvetica Neue Light"/>
                <a:cs typeface="Helvetica Neue Light"/>
                <a:sym typeface="Helvetica Neue Light"/>
              </a:defRPr>
            </a:lvl1pPr>
            <a:lvl2pPr lvl="1" algn="ctr">
              <a:lnSpc>
                <a:spcPct val="100000"/>
              </a:lnSpc>
              <a:spcBef>
                <a:spcPts val="500"/>
              </a:spcBef>
              <a:spcAft>
                <a:spcPts val="0"/>
              </a:spcAft>
              <a:buClr>
                <a:srgbClr val="534F57"/>
              </a:buClr>
              <a:buSzPts val="2000"/>
              <a:buNone/>
              <a:defRPr sz="2000"/>
            </a:lvl2pPr>
            <a:lvl3pPr lvl="2" algn="ctr">
              <a:lnSpc>
                <a:spcPct val="100000"/>
              </a:lnSpc>
              <a:spcBef>
                <a:spcPts val="500"/>
              </a:spcBef>
              <a:spcAft>
                <a:spcPts val="0"/>
              </a:spcAft>
              <a:buClr>
                <a:srgbClr val="534F57"/>
              </a:buClr>
              <a:buSzPts val="1800"/>
              <a:buNone/>
              <a:defRPr sz="1800"/>
            </a:lvl3pPr>
            <a:lvl4pPr lvl="3" algn="ctr">
              <a:lnSpc>
                <a:spcPct val="100000"/>
              </a:lnSpc>
              <a:spcBef>
                <a:spcPts val="500"/>
              </a:spcBef>
              <a:spcAft>
                <a:spcPts val="0"/>
              </a:spcAft>
              <a:buClr>
                <a:srgbClr val="534F57"/>
              </a:buClr>
              <a:buSzPts val="1600"/>
              <a:buNone/>
              <a:defRPr sz="1600"/>
            </a:lvl4pPr>
            <a:lvl5pPr lvl="4" algn="ctr">
              <a:lnSpc>
                <a:spcPct val="100000"/>
              </a:lnSpc>
              <a:spcBef>
                <a:spcPts val="500"/>
              </a:spcBef>
              <a:spcAft>
                <a:spcPts val="0"/>
              </a:spcAft>
              <a:buClr>
                <a:srgbClr val="534F5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7" name="Google Shape;117;p32"/>
          <p:cNvSpPr txBox="1"/>
          <p:nvPr>
            <p:ph idx="3" type="body"/>
          </p:nvPr>
        </p:nvSpPr>
        <p:spPr>
          <a:xfrm>
            <a:off x="3840676" y="1140811"/>
            <a:ext cx="2743200" cy="2866009"/>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1000"/>
              </a:spcBef>
              <a:spcAft>
                <a:spcPts val="0"/>
              </a:spcAft>
              <a:buClr>
                <a:schemeClr val="lt1"/>
              </a:buClr>
              <a:buSzPts val="16600"/>
              <a:buNone/>
              <a:defRPr b="1" i="0" sz="16600">
                <a:solidFill>
                  <a:schemeClr val="lt1"/>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32"/>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2"/>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120" name="Google Shape;120;p32"/>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Header">
  <p:cSld name="5_Section Header">
    <p:spTree>
      <p:nvGrpSpPr>
        <p:cNvPr id="121" name="Shape 121"/>
        <p:cNvGrpSpPr/>
        <p:nvPr/>
      </p:nvGrpSpPr>
      <p:grpSpPr>
        <a:xfrm>
          <a:off x="0" y="0"/>
          <a:ext cx="0" cy="0"/>
          <a:chOff x="0" y="0"/>
          <a:chExt cx="0" cy="0"/>
        </a:xfrm>
      </p:grpSpPr>
      <p:sp>
        <p:nvSpPr>
          <p:cNvPr id="122" name="Google Shape;122;p33"/>
          <p:cNvSpPr/>
          <p:nvPr>
            <p:ph idx="2" type="pic"/>
          </p:nvPr>
        </p:nvSpPr>
        <p:spPr>
          <a:xfrm>
            <a:off x="1200150" y="3494085"/>
            <a:ext cx="10184796" cy="2620963"/>
          </a:xfrm>
          <a:prstGeom prst="rect">
            <a:avLst/>
          </a:prstGeom>
          <a:noFill/>
          <a:ln>
            <a:noFill/>
          </a:ln>
        </p:spPr>
      </p:sp>
      <p:sp>
        <p:nvSpPr>
          <p:cNvPr id="123" name="Google Shape;123;p33"/>
          <p:cNvSpPr/>
          <p:nvPr/>
        </p:nvSpPr>
        <p:spPr>
          <a:xfrm>
            <a:off x="1200150" y="-1"/>
            <a:ext cx="3886200" cy="33264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33"/>
          <p:cNvSpPr txBox="1"/>
          <p:nvPr>
            <p:ph idx="11" type="ftr"/>
          </p:nvPr>
        </p:nvSpPr>
        <p:spPr>
          <a:xfrm>
            <a:off x="4038600" y="636601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2" type="sldNum"/>
          </p:nvPr>
        </p:nvSpPr>
        <p:spPr>
          <a:xfrm>
            <a:off x="10927080" y="636633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33"/>
          <p:cNvSpPr txBox="1"/>
          <p:nvPr>
            <p:ph type="ctrTitle"/>
          </p:nvPr>
        </p:nvSpPr>
        <p:spPr>
          <a:xfrm>
            <a:off x="5257804" y="1601956"/>
            <a:ext cx="6095996" cy="11768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000"/>
              <a:buFont typeface="Helvetica Neue Light"/>
              <a:buNone/>
              <a:defRPr b="0" i="0" sz="40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33"/>
          <p:cNvSpPr txBox="1"/>
          <p:nvPr>
            <p:ph idx="1" type="subTitle"/>
          </p:nvPr>
        </p:nvSpPr>
        <p:spPr>
          <a:xfrm>
            <a:off x="5257800" y="2778807"/>
            <a:ext cx="6095999" cy="55977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rgbClr val="534F57"/>
              </a:buClr>
              <a:buSzPts val="2000"/>
              <a:buNone/>
              <a:defRPr b="0" i="0" sz="2000">
                <a:latin typeface="Helvetica Neue Light"/>
                <a:ea typeface="Helvetica Neue Light"/>
                <a:cs typeface="Helvetica Neue Light"/>
                <a:sym typeface="Helvetica Neue Light"/>
              </a:defRPr>
            </a:lvl1pPr>
            <a:lvl2pPr lvl="1" algn="ctr">
              <a:lnSpc>
                <a:spcPct val="100000"/>
              </a:lnSpc>
              <a:spcBef>
                <a:spcPts val="500"/>
              </a:spcBef>
              <a:spcAft>
                <a:spcPts val="0"/>
              </a:spcAft>
              <a:buClr>
                <a:srgbClr val="534F57"/>
              </a:buClr>
              <a:buSzPts val="2000"/>
              <a:buNone/>
              <a:defRPr sz="2000"/>
            </a:lvl2pPr>
            <a:lvl3pPr lvl="2" algn="ctr">
              <a:lnSpc>
                <a:spcPct val="100000"/>
              </a:lnSpc>
              <a:spcBef>
                <a:spcPts val="500"/>
              </a:spcBef>
              <a:spcAft>
                <a:spcPts val="0"/>
              </a:spcAft>
              <a:buClr>
                <a:srgbClr val="534F57"/>
              </a:buClr>
              <a:buSzPts val="1800"/>
              <a:buNone/>
              <a:defRPr sz="1800"/>
            </a:lvl3pPr>
            <a:lvl4pPr lvl="3" algn="ctr">
              <a:lnSpc>
                <a:spcPct val="100000"/>
              </a:lnSpc>
              <a:spcBef>
                <a:spcPts val="500"/>
              </a:spcBef>
              <a:spcAft>
                <a:spcPts val="0"/>
              </a:spcAft>
              <a:buClr>
                <a:srgbClr val="534F57"/>
              </a:buClr>
              <a:buSzPts val="1600"/>
              <a:buNone/>
              <a:defRPr sz="1600"/>
            </a:lvl4pPr>
            <a:lvl5pPr lvl="4" algn="ctr">
              <a:lnSpc>
                <a:spcPct val="100000"/>
              </a:lnSpc>
              <a:spcBef>
                <a:spcPts val="500"/>
              </a:spcBef>
              <a:spcAft>
                <a:spcPts val="0"/>
              </a:spcAft>
              <a:buClr>
                <a:srgbClr val="534F5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8" name="Google Shape;128;p33"/>
          <p:cNvSpPr txBox="1"/>
          <p:nvPr>
            <p:ph idx="3" type="body"/>
          </p:nvPr>
        </p:nvSpPr>
        <p:spPr>
          <a:xfrm>
            <a:off x="2126175" y="1083659"/>
            <a:ext cx="2743200" cy="2866009"/>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1000"/>
              </a:spcBef>
              <a:spcAft>
                <a:spcPts val="0"/>
              </a:spcAft>
              <a:buClr>
                <a:schemeClr val="lt1"/>
              </a:buClr>
              <a:buSzPts val="16600"/>
              <a:buNone/>
              <a:defRPr b="1" i="0" sz="16600">
                <a:solidFill>
                  <a:schemeClr val="lt1"/>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29" name="Google Shape;129;p33"/>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130" name="Shape 130"/>
        <p:cNvGrpSpPr/>
        <p:nvPr/>
      </p:nvGrpSpPr>
      <p:grpSpPr>
        <a:xfrm>
          <a:off x="0" y="0"/>
          <a:ext cx="0" cy="0"/>
          <a:chOff x="0" y="0"/>
          <a:chExt cx="0" cy="0"/>
        </a:xfrm>
      </p:grpSpPr>
      <p:sp>
        <p:nvSpPr>
          <p:cNvPr id="131" name="Google Shape;131;p34"/>
          <p:cNvSpPr/>
          <p:nvPr/>
        </p:nvSpPr>
        <p:spPr>
          <a:xfrm>
            <a:off x="470066" y="5329777"/>
            <a:ext cx="736270" cy="736270"/>
          </a:xfrm>
          <a:prstGeom prst="rect">
            <a:avLst/>
          </a:prstGeom>
          <a:solidFill>
            <a:srgbClr val="1D44D0">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2" name="Google Shape;132;p34"/>
          <p:cNvPicPr preferRelativeResize="0"/>
          <p:nvPr/>
        </p:nvPicPr>
        <p:blipFill rotWithShape="1">
          <a:blip r:embed="rId2">
            <a:alphaModFix/>
          </a:blip>
          <a:srcRect b="0" l="0" r="0" t="0"/>
          <a:stretch/>
        </p:blipFill>
        <p:spPr>
          <a:xfrm>
            <a:off x="4047309" y="621174"/>
            <a:ext cx="1789084" cy="701599"/>
          </a:xfrm>
          <a:prstGeom prst="rect">
            <a:avLst/>
          </a:prstGeom>
          <a:noFill/>
          <a:ln>
            <a:noFill/>
          </a:ln>
        </p:spPr>
      </p:pic>
      <p:sp>
        <p:nvSpPr>
          <p:cNvPr id="133" name="Google Shape;133;p34"/>
          <p:cNvSpPr/>
          <p:nvPr>
            <p:ph idx="2" type="pic"/>
          </p:nvPr>
        </p:nvSpPr>
        <p:spPr>
          <a:xfrm>
            <a:off x="838200" y="871080"/>
            <a:ext cx="4602479" cy="4904664"/>
          </a:xfrm>
          <a:prstGeom prst="rect">
            <a:avLst/>
          </a:prstGeom>
          <a:noFill/>
          <a:ln>
            <a:noFill/>
          </a:ln>
        </p:spPr>
      </p:sp>
      <p:sp>
        <p:nvSpPr>
          <p:cNvPr id="134" name="Google Shape;134;p34"/>
          <p:cNvSpPr txBox="1"/>
          <p:nvPr>
            <p:ph type="title"/>
          </p:nvPr>
        </p:nvSpPr>
        <p:spPr>
          <a:xfrm>
            <a:off x="6172200" y="1329554"/>
            <a:ext cx="5181600" cy="64922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34"/>
          <p:cNvSpPr txBox="1"/>
          <p:nvPr>
            <p:ph idx="1" type="body"/>
          </p:nvPr>
        </p:nvSpPr>
        <p:spPr>
          <a:xfrm>
            <a:off x="6172200" y="2335696"/>
            <a:ext cx="5181600" cy="3494463"/>
          </a:xfrm>
          <a:prstGeom prst="rect">
            <a:avLst/>
          </a:prstGeom>
          <a:noFill/>
          <a:ln>
            <a:noFill/>
          </a:ln>
        </p:spPr>
        <p:txBody>
          <a:bodyPr anchorCtr="0" anchor="t" bIns="45700" lIns="91425" spcFirstLastPara="1" rIns="91425" wrap="square" tIns="45700">
            <a:noAutofit/>
          </a:bodyPr>
          <a:lstStyle>
            <a:lvl1pPr indent="-330200" lvl="0" marL="457200" algn="l">
              <a:lnSpc>
                <a:spcPct val="100000"/>
              </a:lnSpc>
              <a:spcBef>
                <a:spcPts val="1000"/>
              </a:spcBef>
              <a:spcAft>
                <a:spcPts val="0"/>
              </a:spcAft>
              <a:buClr>
                <a:schemeClr val="dk1"/>
              </a:buClr>
              <a:buSzPts val="1600"/>
              <a:buChar char="•"/>
              <a:defRPr>
                <a:solidFill>
                  <a:schemeClr val="dk1"/>
                </a:solidFill>
              </a:defRPr>
            </a:lvl1pPr>
            <a:lvl2pPr indent="-317500" lvl="1" marL="914400" algn="l">
              <a:lnSpc>
                <a:spcPct val="100000"/>
              </a:lnSpc>
              <a:spcBef>
                <a:spcPts val="500"/>
              </a:spcBef>
              <a:spcAft>
                <a:spcPts val="0"/>
              </a:spcAft>
              <a:buClr>
                <a:schemeClr val="dk1"/>
              </a:buClr>
              <a:buSzPts val="1400"/>
              <a:buChar char="•"/>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298450" lvl="3" marL="1828800" algn="l">
              <a:lnSpc>
                <a:spcPct val="100000"/>
              </a:lnSpc>
              <a:spcBef>
                <a:spcPts val="500"/>
              </a:spcBef>
              <a:spcAft>
                <a:spcPts val="0"/>
              </a:spcAft>
              <a:buClr>
                <a:schemeClr val="dk1"/>
              </a:buClr>
              <a:buSzPts val="1100"/>
              <a:buChar char="•"/>
              <a:defRPr>
                <a:solidFill>
                  <a:schemeClr val="dk1"/>
                </a:solidFill>
              </a:defRPr>
            </a:lvl4pPr>
            <a:lvl5pPr indent="-298450" lvl="4" marL="2286000" algn="l">
              <a:lnSpc>
                <a:spcPct val="100000"/>
              </a:lnSpc>
              <a:spcBef>
                <a:spcPts val="500"/>
              </a:spcBef>
              <a:spcAft>
                <a:spcPts val="0"/>
              </a:spcAft>
              <a:buClr>
                <a:srgbClr val="534F57"/>
              </a:buClr>
              <a:buSzPts val="11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34"/>
          <p:cNvSpPr/>
          <p:nvPr/>
        </p:nvSpPr>
        <p:spPr>
          <a:xfrm>
            <a:off x="6289538" y="1844016"/>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34"/>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4"/>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139" name="Google Shape;139;p34"/>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40" name="Shape 140"/>
        <p:cNvGrpSpPr/>
        <p:nvPr/>
      </p:nvGrpSpPr>
      <p:grpSpPr>
        <a:xfrm>
          <a:off x="0" y="0"/>
          <a:ext cx="0" cy="0"/>
          <a:chOff x="0" y="0"/>
          <a:chExt cx="0" cy="0"/>
        </a:xfrm>
      </p:grpSpPr>
      <p:pic>
        <p:nvPicPr>
          <p:cNvPr id="141" name="Google Shape;141;p35"/>
          <p:cNvPicPr preferRelativeResize="0"/>
          <p:nvPr/>
        </p:nvPicPr>
        <p:blipFill rotWithShape="1">
          <a:blip r:embed="rId2">
            <a:alphaModFix/>
          </a:blip>
          <a:srcRect b="0" l="0" r="0" t="0"/>
          <a:stretch/>
        </p:blipFill>
        <p:spPr>
          <a:xfrm>
            <a:off x="4047309" y="621174"/>
            <a:ext cx="1789084" cy="701599"/>
          </a:xfrm>
          <a:prstGeom prst="rect">
            <a:avLst/>
          </a:prstGeom>
          <a:noFill/>
          <a:ln>
            <a:noFill/>
          </a:ln>
        </p:spPr>
      </p:pic>
      <p:sp>
        <p:nvSpPr>
          <p:cNvPr id="142" name="Google Shape;142;p35"/>
          <p:cNvSpPr/>
          <p:nvPr/>
        </p:nvSpPr>
        <p:spPr>
          <a:xfrm>
            <a:off x="470065" y="5329777"/>
            <a:ext cx="736270" cy="736270"/>
          </a:xfrm>
          <a:prstGeom prst="rect">
            <a:avLst/>
          </a:prstGeom>
          <a:solidFill>
            <a:srgbClr val="1D44D0">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35"/>
          <p:cNvSpPr txBox="1"/>
          <p:nvPr>
            <p:ph type="title"/>
          </p:nvPr>
        </p:nvSpPr>
        <p:spPr>
          <a:xfrm>
            <a:off x="6172200" y="525545"/>
            <a:ext cx="5181600" cy="64922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35"/>
          <p:cNvSpPr txBox="1"/>
          <p:nvPr>
            <p:ph idx="1" type="body"/>
          </p:nvPr>
        </p:nvSpPr>
        <p:spPr>
          <a:xfrm>
            <a:off x="6172200" y="1386722"/>
            <a:ext cx="5181600" cy="4735428"/>
          </a:xfrm>
          <a:prstGeom prst="rect">
            <a:avLst/>
          </a:prstGeom>
          <a:noFill/>
          <a:ln>
            <a:noFill/>
          </a:ln>
        </p:spPr>
        <p:txBody>
          <a:bodyPr anchorCtr="0" anchor="t" bIns="45700" lIns="91425" spcFirstLastPara="1" rIns="91425" wrap="square" tIns="45700">
            <a:noAutofit/>
          </a:bodyPr>
          <a:lstStyle>
            <a:lvl1pPr indent="-330200" lvl="0" marL="457200" algn="l">
              <a:lnSpc>
                <a:spcPct val="100000"/>
              </a:lnSpc>
              <a:spcBef>
                <a:spcPts val="1000"/>
              </a:spcBef>
              <a:spcAft>
                <a:spcPts val="0"/>
              </a:spcAft>
              <a:buClr>
                <a:schemeClr val="dk1"/>
              </a:buClr>
              <a:buSzPts val="1600"/>
              <a:buChar char="•"/>
              <a:defRPr>
                <a:solidFill>
                  <a:schemeClr val="dk1"/>
                </a:solidFill>
              </a:defRPr>
            </a:lvl1pPr>
            <a:lvl2pPr indent="-317500" lvl="1" marL="914400" algn="l">
              <a:lnSpc>
                <a:spcPct val="100000"/>
              </a:lnSpc>
              <a:spcBef>
                <a:spcPts val="500"/>
              </a:spcBef>
              <a:spcAft>
                <a:spcPts val="0"/>
              </a:spcAft>
              <a:buClr>
                <a:schemeClr val="dk1"/>
              </a:buClr>
              <a:buSzPts val="1400"/>
              <a:buChar char="•"/>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298450" lvl="3" marL="1828800" algn="l">
              <a:lnSpc>
                <a:spcPct val="100000"/>
              </a:lnSpc>
              <a:spcBef>
                <a:spcPts val="500"/>
              </a:spcBef>
              <a:spcAft>
                <a:spcPts val="0"/>
              </a:spcAft>
              <a:buClr>
                <a:schemeClr val="dk1"/>
              </a:buClr>
              <a:buSzPts val="1100"/>
              <a:buChar char="•"/>
              <a:defRPr>
                <a:solidFill>
                  <a:schemeClr val="dk1"/>
                </a:solidFill>
              </a:defRPr>
            </a:lvl4pPr>
            <a:lvl5pPr indent="-298450" lvl="4" marL="2286000" algn="l">
              <a:lnSpc>
                <a:spcPct val="100000"/>
              </a:lnSpc>
              <a:spcBef>
                <a:spcPts val="500"/>
              </a:spcBef>
              <a:spcAft>
                <a:spcPts val="0"/>
              </a:spcAft>
              <a:buClr>
                <a:schemeClr val="dk1"/>
              </a:buClr>
              <a:buSzPts val="11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35"/>
          <p:cNvSpPr/>
          <p:nvPr/>
        </p:nvSpPr>
        <p:spPr>
          <a:xfrm>
            <a:off x="6289538" y="1022802"/>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35"/>
          <p:cNvSpPr/>
          <p:nvPr>
            <p:ph idx="2" type="pic"/>
          </p:nvPr>
        </p:nvSpPr>
        <p:spPr>
          <a:xfrm>
            <a:off x="745920" y="976312"/>
            <a:ext cx="4589083" cy="4905375"/>
          </a:xfrm>
          <a:prstGeom prst="rect">
            <a:avLst/>
          </a:prstGeom>
          <a:noFill/>
          <a:ln>
            <a:noFill/>
          </a:ln>
        </p:spPr>
      </p:sp>
      <p:sp>
        <p:nvSpPr>
          <p:cNvPr id="147" name="Google Shape;147;p35"/>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35"/>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149" name="Google Shape;149;p35"/>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150" name="Shape 150"/>
        <p:cNvGrpSpPr/>
        <p:nvPr/>
      </p:nvGrpSpPr>
      <p:grpSpPr>
        <a:xfrm>
          <a:off x="0" y="0"/>
          <a:ext cx="0" cy="0"/>
          <a:chOff x="0" y="0"/>
          <a:chExt cx="0" cy="0"/>
        </a:xfrm>
      </p:grpSpPr>
      <p:pic>
        <p:nvPicPr>
          <p:cNvPr id="151" name="Google Shape;151;p36"/>
          <p:cNvPicPr preferRelativeResize="0"/>
          <p:nvPr/>
        </p:nvPicPr>
        <p:blipFill rotWithShape="1">
          <a:blip r:embed="rId2">
            <a:alphaModFix/>
          </a:blip>
          <a:srcRect b="0" l="0" r="0" t="0"/>
          <a:stretch/>
        </p:blipFill>
        <p:spPr>
          <a:xfrm>
            <a:off x="9932851" y="611358"/>
            <a:ext cx="1789084" cy="701599"/>
          </a:xfrm>
          <a:prstGeom prst="rect">
            <a:avLst/>
          </a:prstGeom>
          <a:noFill/>
          <a:ln>
            <a:noFill/>
          </a:ln>
        </p:spPr>
      </p:pic>
      <p:sp>
        <p:nvSpPr>
          <p:cNvPr id="152" name="Google Shape;152;p36"/>
          <p:cNvSpPr/>
          <p:nvPr/>
        </p:nvSpPr>
        <p:spPr>
          <a:xfrm>
            <a:off x="6383185" y="5329777"/>
            <a:ext cx="736270" cy="736270"/>
          </a:xfrm>
          <a:prstGeom prst="rect">
            <a:avLst/>
          </a:prstGeom>
          <a:solidFill>
            <a:srgbClr val="1D44D0">
              <a:alpha val="2588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36"/>
          <p:cNvSpPr txBox="1"/>
          <p:nvPr>
            <p:ph type="title"/>
          </p:nvPr>
        </p:nvSpPr>
        <p:spPr>
          <a:xfrm>
            <a:off x="838200" y="525545"/>
            <a:ext cx="5181600" cy="64922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36"/>
          <p:cNvSpPr txBox="1"/>
          <p:nvPr>
            <p:ph idx="1" type="body"/>
          </p:nvPr>
        </p:nvSpPr>
        <p:spPr>
          <a:xfrm>
            <a:off x="838200" y="1386722"/>
            <a:ext cx="5181600" cy="4735428"/>
          </a:xfrm>
          <a:prstGeom prst="rect">
            <a:avLst/>
          </a:prstGeom>
          <a:noFill/>
          <a:ln>
            <a:noFill/>
          </a:ln>
        </p:spPr>
        <p:txBody>
          <a:bodyPr anchorCtr="0" anchor="t" bIns="45700" lIns="91425" spcFirstLastPara="1" rIns="91425" wrap="square" tIns="45700">
            <a:noAutofit/>
          </a:bodyPr>
          <a:lstStyle>
            <a:lvl1pPr indent="-330200" lvl="0" marL="457200" algn="l">
              <a:lnSpc>
                <a:spcPct val="100000"/>
              </a:lnSpc>
              <a:spcBef>
                <a:spcPts val="1000"/>
              </a:spcBef>
              <a:spcAft>
                <a:spcPts val="0"/>
              </a:spcAft>
              <a:buClr>
                <a:srgbClr val="534F57"/>
              </a:buClr>
              <a:buSzPts val="1600"/>
              <a:buChar char="•"/>
              <a:defRPr/>
            </a:lvl1pPr>
            <a:lvl2pPr indent="-317500" lvl="1" marL="914400" algn="l">
              <a:lnSpc>
                <a:spcPct val="100000"/>
              </a:lnSpc>
              <a:spcBef>
                <a:spcPts val="500"/>
              </a:spcBef>
              <a:spcAft>
                <a:spcPts val="0"/>
              </a:spcAft>
              <a:buClr>
                <a:srgbClr val="534F57"/>
              </a:buClr>
              <a:buSzPts val="1400"/>
              <a:buChar char="•"/>
              <a:defRPr/>
            </a:lvl2pPr>
            <a:lvl3pPr indent="-304800" lvl="2" marL="1371600" algn="l">
              <a:lnSpc>
                <a:spcPct val="100000"/>
              </a:lnSpc>
              <a:spcBef>
                <a:spcPts val="500"/>
              </a:spcBef>
              <a:spcAft>
                <a:spcPts val="0"/>
              </a:spcAft>
              <a:buClr>
                <a:srgbClr val="534F57"/>
              </a:buClr>
              <a:buSzPts val="1200"/>
              <a:buChar char="•"/>
              <a:defRPr/>
            </a:lvl3pPr>
            <a:lvl4pPr indent="-298450" lvl="3" marL="1828800" algn="l">
              <a:lnSpc>
                <a:spcPct val="100000"/>
              </a:lnSpc>
              <a:spcBef>
                <a:spcPts val="500"/>
              </a:spcBef>
              <a:spcAft>
                <a:spcPts val="0"/>
              </a:spcAft>
              <a:buClr>
                <a:srgbClr val="534F57"/>
              </a:buClr>
              <a:buSzPts val="1100"/>
              <a:buChar char="•"/>
              <a:defRPr/>
            </a:lvl4pPr>
            <a:lvl5pPr indent="-298450" lvl="4" marL="2286000" algn="l">
              <a:lnSpc>
                <a:spcPct val="100000"/>
              </a:lnSpc>
              <a:spcBef>
                <a:spcPts val="500"/>
              </a:spcBef>
              <a:spcAft>
                <a:spcPts val="0"/>
              </a:spcAft>
              <a:buClr>
                <a:srgbClr val="534F57"/>
              </a:buClr>
              <a:buSzPts val="11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55" name="Google Shape;155;p36"/>
          <p:cNvPicPr preferRelativeResize="0"/>
          <p:nvPr/>
        </p:nvPicPr>
        <p:blipFill rotWithShape="1">
          <a:blip r:embed="rId3">
            <a:alphaModFix/>
          </a:blip>
          <a:srcRect b="0" l="0" r="0" t="0"/>
          <a:stretch/>
        </p:blipFill>
        <p:spPr>
          <a:xfrm>
            <a:off x="6751320" y="871079"/>
            <a:ext cx="4602480" cy="4904665"/>
          </a:xfrm>
          <a:prstGeom prst="rect">
            <a:avLst/>
          </a:prstGeom>
          <a:noFill/>
          <a:ln>
            <a:noFill/>
          </a:ln>
        </p:spPr>
      </p:pic>
      <p:sp>
        <p:nvSpPr>
          <p:cNvPr id="156" name="Google Shape;156;p36"/>
          <p:cNvSpPr/>
          <p:nvPr/>
        </p:nvSpPr>
        <p:spPr>
          <a:xfrm>
            <a:off x="6751320" y="850157"/>
            <a:ext cx="4604460" cy="4904665"/>
          </a:xfrm>
          <a:prstGeom prst="rect">
            <a:avLst/>
          </a:prstGeom>
          <a:solidFill>
            <a:srgbClr val="1D44D0">
              <a:alpha val="1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36"/>
          <p:cNvSpPr/>
          <p:nvPr/>
        </p:nvSpPr>
        <p:spPr>
          <a:xfrm>
            <a:off x="936285" y="981747"/>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36"/>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6"/>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160" name="Google Shape;160;p36"/>
          <p:cNvPicPr preferRelativeResize="0"/>
          <p:nvPr/>
        </p:nvPicPr>
        <p:blipFill rotWithShape="1">
          <a:blip r:embed="rId4">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wo Content">
  <p:cSld name="14_Two Content">
    <p:spTree>
      <p:nvGrpSpPr>
        <p:cNvPr id="161" name="Shape 161"/>
        <p:cNvGrpSpPr/>
        <p:nvPr/>
      </p:nvGrpSpPr>
      <p:grpSpPr>
        <a:xfrm>
          <a:off x="0" y="0"/>
          <a:ext cx="0" cy="0"/>
          <a:chOff x="0" y="0"/>
          <a:chExt cx="0" cy="0"/>
        </a:xfrm>
      </p:grpSpPr>
      <p:sp>
        <p:nvSpPr>
          <p:cNvPr id="162" name="Google Shape;162;p37"/>
          <p:cNvSpPr txBox="1"/>
          <p:nvPr>
            <p:ph idx="1" type="body"/>
          </p:nvPr>
        </p:nvSpPr>
        <p:spPr>
          <a:xfrm>
            <a:off x="6172200" y="1631474"/>
            <a:ext cx="5181600" cy="4153865"/>
          </a:xfrm>
          <a:prstGeom prst="rect">
            <a:avLst/>
          </a:prstGeom>
          <a:noFill/>
          <a:ln>
            <a:noFill/>
          </a:ln>
        </p:spPr>
        <p:txBody>
          <a:bodyPr anchorCtr="0" anchor="t" bIns="45700" lIns="91425" spcFirstLastPara="1" rIns="91425" wrap="square" tIns="45700">
            <a:noAutofit/>
          </a:bodyPr>
          <a:lstStyle>
            <a:lvl1pPr indent="-330200" lvl="0" marL="457200" algn="l">
              <a:lnSpc>
                <a:spcPct val="100000"/>
              </a:lnSpc>
              <a:spcBef>
                <a:spcPts val="1000"/>
              </a:spcBef>
              <a:spcAft>
                <a:spcPts val="0"/>
              </a:spcAft>
              <a:buClr>
                <a:schemeClr val="dk1"/>
              </a:buClr>
              <a:buSzPts val="1600"/>
              <a:buChar char="•"/>
              <a:defRPr>
                <a:solidFill>
                  <a:schemeClr val="dk1"/>
                </a:solidFill>
              </a:defRPr>
            </a:lvl1pPr>
            <a:lvl2pPr indent="-317500" lvl="1" marL="914400" algn="l">
              <a:lnSpc>
                <a:spcPct val="100000"/>
              </a:lnSpc>
              <a:spcBef>
                <a:spcPts val="500"/>
              </a:spcBef>
              <a:spcAft>
                <a:spcPts val="0"/>
              </a:spcAft>
              <a:buClr>
                <a:schemeClr val="dk1"/>
              </a:buClr>
              <a:buSzPts val="1400"/>
              <a:buChar char="•"/>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298450" lvl="3" marL="1828800" algn="l">
              <a:lnSpc>
                <a:spcPct val="100000"/>
              </a:lnSpc>
              <a:spcBef>
                <a:spcPts val="500"/>
              </a:spcBef>
              <a:spcAft>
                <a:spcPts val="0"/>
              </a:spcAft>
              <a:buClr>
                <a:schemeClr val="dk1"/>
              </a:buClr>
              <a:buSzPts val="1100"/>
              <a:buChar char="•"/>
              <a:defRPr>
                <a:solidFill>
                  <a:schemeClr val="dk1"/>
                </a:solidFill>
              </a:defRPr>
            </a:lvl4pPr>
            <a:lvl5pPr indent="-298450" lvl="4" marL="2286000" algn="l">
              <a:lnSpc>
                <a:spcPct val="100000"/>
              </a:lnSpc>
              <a:spcBef>
                <a:spcPts val="500"/>
              </a:spcBef>
              <a:spcAft>
                <a:spcPts val="0"/>
              </a:spcAft>
              <a:buClr>
                <a:schemeClr val="dk1"/>
              </a:buClr>
              <a:buSzPts val="11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37"/>
          <p:cNvSpPr/>
          <p:nvPr>
            <p:ph idx="2" type="pic"/>
          </p:nvPr>
        </p:nvSpPr>
        <p:spPr>
          <a:xfrm>
            <a:off x="835024" y="1192696"/>
            <a:ext cx="4221387" cy="4221387"/>
          </a:xfrm>
          <a:prstGeom prst="ellipse">
            <a:avLst/>
          </a:prstGeom>
          <a:noFill/>
          <a:ln>
            <a:noFill/>
          </a:ln>
        </p:spPr>
      </p:sp>
      <p:sp>
        <p:nvSpPr>
          <p:cNvPr id="164" name="Google Shape;164;p37"/>
          <p:cNvSpPr txBox="1"/>
          <p:nvPr>
            <p:ph type="title"/>
          </p:nvPr>
        </p:nvSpPr>
        <p:spPr>
          <a:xfrm>
            <a:off x="6172200" y="850157"/>
            <a:ext cx="5181600" cy="64922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37"/>
          <p:cNvSpPr/>
          <p:nvPr/>
        </p:nvSpPr>
        <p:spPr>
          <a:xfrm>
            <a:off x="6289538" y="1347414"/>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37"/>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37"/>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168" name="Google Shape;168;p37"/>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pic>
        <p:nvPicPr>
          <p:cNvPr id="169" name="Google Shape;169;p37"/>
          <p:cNvPicPr preferRelativeResize="0"/>
          <p:nvPr/>
        </p:nvPicPr>
        <p:blipFill rotWithShape="1">
          <a:blip r:embed="rId3">
            <a:alphaModFix/>
          </a:blip>
          <a:srcRect b="0" l="0" r="0" t="0"/>
          <a:stretch/>
        </p:blipFill>
        <p:spPr>
          <a:xfrm>
            <a:off x="2372141" y="2573158"/>
            <a:ext cx="2843298" cy="2840925"/>
          </a:xfrm>
          <a:prstGeom prst="ellipse">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wo Content">
  <p:cSld name="9_Two Content">
    <p:spTree>
      <p:nvGrpSpPr>
        <p:cNvPr id="170" name="Shape 170"/>
        <p:cNvGrpSpPr/>
        <p:nvPr/>
      </p:nvGrpSpPr>
      <p:grpSpPr>
        <a:xfrm>
          <a:off x="0" y="0"/>
          <a:ext cx="0" cy="0"/>
          <a:chOff x="0" y="0"/>
          <a:chExt cx="0" cy="0"/>
        </a:xfrm>
      </p:grpSpPr>
      <p:sp>
        <p:nvSpPr>
          <p:cNvPr id="171" name="Google Shape;171;p38"/>
          <p:cNvSpPr/>
          <p:nvPr>
            <p:ph idx="2" type="pic"/>
          </p:nvPr>
        </p:nvSpPr>
        <p:spPr>
          <a:xfrm>
            <a:off x="6477000" y="0"/>
            <a:ext cx="5715000" cy="6858000"/>
          </a:xfrm>
          <a:prstGeom prst="rect">
            <a:avLst/>
          </a:prstGeom>
          <a:noFill/>
          <a:ln>
            <a:noFill/>
          </a:ln>
        </p:spPr>
      </p:sp>
      <p:sp>
        <p:nvSpPr>
          <p:cNvPr id="172" name="Google Shape;172;p38"/>
          <p:cNvSpPr txBox="1"/>
          <p:nvPr>
            <p:ph idx="1" type="body"/>
          </p:nvPr>
        </p:nvSpPr>
        <p:spPr>
          <a:xfrm>
            <a:off x="838200" y="1631474"/>
            <a:ext cx="5181600" cy="4153865"/>
          </a:xfrm>
          <a:prstGeom prst="rect">
            <a:avLst/>
          </a:prstGeom>
          <a:noFill/>
          <a:ln>
            <a:noFill/>
          </a:ln>
        </p:spPr>
        <p:txBody>
          <a:bodyPr anchorCtr="0" anchor="t" bIns="45700" lIns="91425" spcFirstLastPara="1" rIns="91425" wrap="square" tIns="45700">
            <a:noAutofit/>
          </a:bodyPr>
          <a:lstStyle>
            <a:lvl1pPr indent="-330200" lvl="0" marL="457200" algn="l">
              <a:lnSpc>
                <a:spcPct val="100000"/>
              </a:lnSpc>
              <a:spcBef>
                <a:spcPts val="1000"/>
              </a:spcBef>
              <a:spcAft>
                <a:spcPts val="0"/>
              </a:spcAft>
              <a:buClr>
                <a:schemeClr val="dk1"/>
              </a:buClr>
              <a:buSzPts val="1600"/>
              <a:buChar char="•"/>
              <a:defRPr>
                <a:solidFill>
                  <a:schemeClr val="dk1"/>
                </a:solidFill>
              </a:defRPr>
            </a:lvl1pPr>
            <a:lvl2pPr indent="-317500" lvl="1" marL="914400" algn="l">
              <a:lnSpc>
                <a:spcPct val="100000"/>
              </a:lnSpc>
              <a:spcBef>
                <a:spcPts val="500"/>
              </a:spcBef>
              <a:spcAft>
                <a:spcPts val="0"/>
              </a:spcAft>
              <a:buClr>
                <a:schemeClr val="dk1"/>
              </a:buClr>
              <a:buSzPts val="1400"/>
              <a:buChar char="•"/>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298450" lvl="3" marL="1828800" algn="l">
              <a:lnSpc>
                <a:spcPct val="100000"/>
              </a:lnSpc>
              <a:spcBef>
                <a:spcPts val="500"/>
              </a:spcBef>
              <a:spcAft>
                <a:spcPts val="0"/>
              </a:spcAft>
              <a:buClr>
                <a:schemeClr val="dk1"/>
              </a:buClr>
              <a:buSzPts val="1100"/>
              <a:buChar char="•"/>
              <a:defRPr>
                <a:solidFill>
                  <a:schemeClr val="dk1"/>
                </a:solidFill>
              </a:defRPr>
            </a:lvl4pPr>
            <a:lvl5pPr indent="-298450" lvl="4" marL="2286000" algn="l">
              <a:lnSpc>
                <a:spcPct val="100000"/>
              </a:lnSpc>
              <a:spcBef>
                <a:spcPts val="500"/>
              </a:spcBef>
              <a:spcAft>
                <a:spcPts val="0"/>
              </a:spcAft>
              <a:buClr>
                <a:schemeClr val="dk1"/>
              </a:buClr>
              <a:buSzPts val="11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38"/>
          <p:cNvSpPr txBox="1"/>
          <p:nvPr>
            <p:ph type="title"/>
          </p:nvPr>
        </p:nvSpPr>
        <p:spPr>
          <a:xfrm>
            <a:off x="838200" y="850157"/>
            <a:ext cx="5181600" cy="64922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38"/>
          <p:cNvSpPr/>
          <p:nvPr/>
        </p:nvSpPr>
        <p:spPr>
          <a:xfrm>
            <a:off x="955538" y="1347414"/>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38"/>
          <p:cNvSpPr txBox="1"/>
          <p:nvPr>
            <p:ph idx="12" type="sldNum"/>
          </p:nvPr>
        </p:nvSpPr>
        <p:spPr>
          <a:xfrm>
            <a:off x="5466804" y="6401192"/>
            <a:ext cx="55299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0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0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0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0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0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0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0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0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38"/>
          <p:cNvSpPr txBox="1"/>
          <p:nvPr>
            <p:ph idx="11" type="ftr"/>
          </p:nvPr>
        </p:nvSpPr>
        <p:spPr>
          <a:xfrm>
            <a:off x="1826288" y="6401192"/>
            <a:ext cx="3205423"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77" name="Google Shape;177;p38"/>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wo Content">
  <p:cSld name="7_Two Content">
    <p:spTree>
      <p:nvGrpSpPr>
        <p:cNvPr id="178" name="Shape 178"/>
        <p:cNvGrpSpPr/>
        <p:nvPr/>
      </p:nvGrpSpPr>
      <p:grpSpPr>
        <a:xfrm>
          <a:off x="0" y="0"/>
          <a:ext cx="0" cy="0"/>
          <a:chOff x="0" y="0"/>
          <a:chExt cx="0" cy="0"/>
        </a:xfrm>
      </p:grpSpPr>
      <p:sp>
        <p:nvSpPr>
          <p:cNvPr id="179" name="Google Shape;179;p39"/>
          <p:cNvSpPr/>
          <p:nvPr>
            <p:ph idx="2" type="pic"/>
          </p:nvPr>
        </p:nvSpPr>
        <p:spPr>
          <a:xfrm>
            <a:off x="6477000" y="0"/>
            <a:ext cx="5715000" cy="6858000"/>
          </a:xfrm>
          <a:prstGeom prst="rect">
            <a:avLst/>
          </a:prstGeom>
          <a:noFill/>
          <a:ln>
            <a:noFill/>
          </a:ln>
        </p:spPr>
      </p:sp>
      <p:sp>
        <p:nvSpPr>
          <p:cNvPr id="180" name="Google Shape;180;p39"/>
          <p:cNvSpPr txBox="1"/>
          <p:nvPr>
            <p:ph type="title"/>
          </p:nvPr>
        </p:nvSpPr>
        <p:spPr>
          <a:xfrm>
            <a:off x="838200" y="2674620"/>
            <a:ext cx="5181600" cy="2034539"/>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600"/>
              <a:buFont typeface="Helvetica Neue Light"/>
              <a:buNone/>
              <a:defRPr b="0" i="0" sz="36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9"/>
          <p:cNvSpPr txBox="1"/>
          <p:nvPr>
            <p:ph idx="1" type="body"/>
          </p:nvPr>
        </p:nvSpPr>
        <p:spPr>
          <a:xfrm>
            <a:off x="838200" y="4709160"/>
            <a:ext cx="5181600" cy="107617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600"/>
              <a:buNone/>
              <a:defRPr>
                <a:solidFill>
                  <a:schemeClr val="dk1"/>
                </a:solidFill>
              </a:defRPr>
            </a:lvl1pPr>
            <a:lvl2pPr indent="-228600" lvl="1" marL="914400" algn="l">
              <a:lnSpc>
                <a:spcPct val="100000"/>
              </a:lnSpc>
              <a:spcBef>
                <a:spcPts val="500"/>
              </a:spcBef>
              <a:spcAft>
                <a:spcPts val="0"/>
              </a:spcAft>
              <a:buClr>
                <a:srgbClr val="3A3838"/>
              </a:buClr>
              <a:buSzPts val="1400"/>
              <a:buNone/>
              <a:defRPr>
                <a:solidFill>
                  <a:srgbClr val="3A3838"/>
                </a:solidFill>
              </a:defRPr>
            </a:lvl2pPr>
            <a:lvl3pPr indent="-228600" lvl="2" marL="1371600" algn="l">
              <a:lnSpc>
                <a:spcPct val="100000"/>
              </a:lnSpc>
              <a:spcBef>
                <a:spcPts val="500"/>
              </a:spcBef>
              <a:spcAft>
                <a:spcPts val="0"/>
              </a:spcAft>
              <a:buClr>
                <a:srgbClr val="3A3838"/>
              </a:buClr>
              <a:buSzPts val="1200"/>
              <a:buNone/>
              <a:defRPr>
                <a:solidFill>
                  <a:srgbClr val="3A3838"/>
                </a:solidFill>
              </a:defRPr>
            </a:lvl3pPr>
            <a:lvl4pPr indent="-228600" lvl="3" marL="1828800" algn="l">
              <a:lnSpc>
                <a:spcPct val="100000"/>
              </a:lnSpc>
              <a:spcBef>
                <a:spcPts val="500"/>
              </a:spcBef>
              <a:spcAft>
                <a:spcPts val="0"/>
              </a:spcAft>
              <a:buClr>
                <a:srgbClr val="3A3838"/>
              </a:buClr>
              <a:buSzPts val="1100"/>
              <a:buNone/>
              <a:defRPr>
                <a:solidFill>
                  <a:srgbClr val="3A3838"/>
                </a:solidFill>
              </a:defRPr>
            </a:lvl4pPr>
            <a:lvl5pPr indent="-228600" lvl="4" marL="2286000" algn="l">
              <a:lnSpc>
                <a:spcPct val="100000"/>
              </a:lnSpc>
              <a:spcBef>
                <a:spcPts val="500"/>
              </a:spcBef>
              <a:spcAft>
                <a:spcPts val="0"/>
              </a:spcAft>
              <a:buClr>
                <a:srgbClr val="3A3838"/>
              </a:buClr>
              <a:buSzPts val="1100"/>
              <a:buNone/>
              <a:defRPr>
                <a:solidFill>
                  <a:srgbClr val="3A383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39"/>
          <p:cNvSpPr txBox="1"/>
          <p:nvPr>
            <p:ph idx="12" type="sldNum"/>
          </p:nvPr>
        </p:nvSpPr>
        <p:spPr>
          <a:xfrm>
            <a:off x="5739618" y="6401192"/>
            <a:ext cx="55299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0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0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0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0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0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0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0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0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
        <p:nvSpPr>
          <p:cNvPr id="183" name="Google Shape;183;p39"/>
          <p:cNvSpPr txBox="1"/>
          <p:nvPr>
            <p:ph idx="11" type="ftr"/>
          </p:nvPr>
        </p:nvSpPr>
        <p:spPr>
          <a:xfrm>
            <a:off x="838200" y="6400874"/>
            <a:ext cx="320542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84" name="Google Shape;184;p39"/>
          <p:cNvPicPr preferRelativeResize="0"/>
          <p:nvPr/>
        </p:nvPicPr>
        <p:blipFill rotWithShape="1">
          <a:blip r:embed="rId2">
            <a:alphaModFix/>
          </a:blip>
          <a:srcRect b="0" l="0" r="0" t="0"/>
          <a:stretch/>
        </p:blipFill>
        <p:spPr>
          <a:xfrm>
            <a:off x="373080" y="283093"/>
            <a:ext cx="1223539" cy="37202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wo Content">
  <p:cSld name="5_Two Content">
    <p:spTree>
      <p:nvGrpSpPr>
        <p:cNvPr id="185" name="Shape 185"/>
        <p:cNvGrpSpPr/>
        <p:nvPr/>
      </p:nvGrpSpPr>
      <p:grpSpPr>
        <a:xfrm>
          <a:off x="0" y="0"/>
          <a:ext cx="0" cy="0"/>
          <a:chOff x="0" y="0"/>
          <a:chExt cx="0" cy="0"/>
        </a:xfrm>
      </p:grpSpPr>
      <p:sp>
        <p:nvSpPr>
          <p:cNvPr id="186" name="Google Shape;186;p40"/>
          <p:cNvSpPr txBox="1"/>
          <p:nvPr>
            <p:ph type="title"/>
          </p:nvPr>
        </p:nvSpPr>
        <p:spPr>
          <a:xfrm>
            <a:off x="838200" y="2674620"/>
            <a:ext cx="5181600" cy="2034539"/>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600"/>
              <a:buFont typeface="Helvetica Neue Light"/>
              <a:buNone/>
              <a:defRPr b="0" i="0" sz="36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40"/>
          <p:cNvSpPr txBox="1"/>
          <p:nvPr>
            <p:ph idx="1" type="body"/>
          </p:nvPr>
        </p:nvSpPr>
        <p:spPr>
          <a:xfrm>
            <a:off x="838200" y="4709160"/>
            <a:ext cx="5181600" cy="107617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rgbClr val="3A3838"/>
              </a:buClr>
              <a:buSzPts val="1600"/>
              <a:buNone/>
              <a:defRPr>
                <a:solidFill>
                  <a:srgbClr val="3A3838"/>
                </a:solidFill>
              </a:defRPr>
            </a:lvl1pPr>
            <a:lvl2pPr indent="-228600" lvl="1" marL="914400" algn="l">
              <a:lnSpc>
                <a:spcPct val="100000"/>
              </a:lnSpc>
              <a:spcBef>
                <a:spcPts val="500"/>
              </a:spcBef>
              <a:spcAft>
                <a:spcPts val="0"/>
              </a:spcAft>
              <a:buClr>
                <a:srgbClr val="3A3838"/>
              </a:buClr>
              <a:buSzPts val="1400"/>
              <a:buNone/>
              <a:defRPr>
                <a:solidFill>
                  <a:srgbClr val="3A3838"/>
                </a:solidFill>
              </a:defRPr>
            </a:lvl2pPr>
            <a:lvl3pPr indent="-228600" lvl="2" marL="1371600" algn="l">
              <a:lnSpc>
                <a:spcPct val="100000"/>
              </a:lnSpc>
              <a:spcBef>
                <a:spcPts val="500"/>
              </a:spcBef>
              <a:spcAft>
                <a:spcPts val="0"/>
              </a:spcAft>
              <a:buClr>
                <a:srgbClr val="3A3838"/>
              </a:buClr>
              <a:buSzPts val="1200"/>
              <a:buNone/>
              <a:defRPr>
                <a:solidFill>
                  <a:srgbClr val="3A3838"/>
                </a:solidFill>
              </a:defRPr>
            </a:lvl3pPr>
            <a:lvl4pPr indent="-228600" lvl="3" marL="1828800" algn="l">
              <a:lnSpc>
                <a:spcPct val="100000"/>
              </a:lnSpc>
              <a:spcBef>
                <a:spcPts val="500"/>
              </a:spcBef>
              <a:spcAft>
                <a:spcPts val="0"/>
              </a:spcAft>
              <a:buClr>
                <a:srgbClr val="3A3838"/>
              </a:buClr>
              <a:buSzPts val="1100"/>
              <a:buNone/>
              <a:defRPr>
                <a:solidFill>
                  <a:srgbClr val="3A3838"/>
                </a:solidFill>
              </a:defRPr>
            </a:lvl4pPr>
            <a:lvl5pPr indent="-228600" lvl="4" marL="2286000" algn="l">
              <a:lnSpc>
                <a:spcPct val="100000"/>
              </a:lnSpc>
              <a:spcBef>
                <a:spcPts val="500"/>
              </a:spcBef>
              <a:spcAft>
                <a:spcPts val="0"/>
              </a:spcAft>
              <a:buClr>
                <a:srgbClr val="3A3838"/>
              </a:buClr>
              <a:buSzPts val="1100"/>
              <a:buNone/>
              <a:defRPr>
                <a:solidFill>
                  <a:srgbClr val="3A383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88" name="Google Shape;188;p40"/>
          <p:cNvPicPr preferRelativeResize="0"/>
          <p:nvPr/>
        </p:nvPicPr>
        <p:blipFill rotWithShape="1">
          <a:blip r:embed="rId2">
            <a:alphaModFix/>
          </a:blip>
          <a:srcRect b="0" l="0" r="0" t="0"/>
          <a:stretch/>
        </p:blipFill>
        <p:spPr>
          <a:xfrm>
            <a:off x="6856020" y="0"/>
            <a:ext cx="5335980" cy="6888298"/>
          </a:xfrm>
          <a:prstGeom prst="rect">
            <a:avLst/>
          </a:prstGeom>
          <a:noFill/>
          <a:ln>
            <a:noFill/>
          </a:ln>
        </p:spPr>
      </p:pic>
      <p:grpSp>
        <p:nvGrpSpPr>
          <p:cNvPr id="189" name="Google Shape;189;p40"/>
          <p:cNvGrpSpPr/>
          <p:nvPr/>
        </p:nvGrpSpPr>
        <p:grpSpPr>
          <a:xfrm rot="499505">
            <a:off x="1405459" y="-887154"/>
            <a:ext cx="9968420" cy="4848991"/>
            <a:chOff x="1807250" y="-1466877"/>
            <a:chExt cx="9644918" cy="5843595"/>
          </a:xfrm>
        </p:grpSpPr>
        <p:sp>
          <p:nvSpPr>
            <p:cNvPr id="190" name="Google Shape;190;p40"/>
            <p:cNvSpPr/>
            <p:nvPr/>
          </p:nvSpPr>
          <p:spPr>
            <a:xfrm rot="496291">
              <a:off x="3136796" y="-907223"/>
              <a:ext cx="8069580" cy="4000500"/>
            </a:xfrm>
            <a:custGeom>
              <a:rect b="b" l="l" r="r" t="t"/>
              <a:pathLst>
                <a:path extrusionOk="0" h="4000500" w="8069580">
                  <a:moveTo>
                    <a:pt x="8069580" y="4000500"/>
                  </a:moveTo>
                  <a:cubicBezTo>
                    <a:pt x="7440930" y="3208020"/>
                    <a:pt x="6812280" y="2415540"/>
                    <a:pt x="5852160" y="1943100"/>
                  </a:cubicBezTo>
                  <a:cubicBezTo>
                    <a:pt x="4892040" y="1470660"/>
                    <a:pt x="3284220" y="1489710"/>
                    <a:pt x="2308860" y="1165860"/>
                  </a:cubicBezTo>
                  <a:cubicBezTo>
                    <a:pt x="1333500" y="842010"/>
                    <a:pt x="666750" y="421005"/>
                    <a:pt x="0" y="0"/>
                  </a:cubicBezTo>
                </a:path>
              </a:pathLst>
            </a:custGeom>
            <a:noFill/>
            <a:ln cap="rnd" cmpd="sng" w="25400">
              <a:solidFill>
                <a:srgbClr val="D0CECE"/>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40"/>
            <p:cNvSpPr/>
            <p:nvPr/>
          </p:nvSpPr>
          <p:spPr>
            <a:xfrm rot="242790">
              <a:off x="2667425" y="-588344"/>
              <a:ext cx="8069580" cy="4000500"/>
            </a:xfrm>
            <a:custGeom>
              <a:rect b="b" l="l" r="r" t="t"/>
              <a:pathLst>
                <a:path extrusionOk="0" h="4000500" w="8069580">
                  <a:moveTo>
                    <a:pt x="8069580" y="4000500"/>
                  </a:moveTo>
                  <a:cubicBezTo>
                    <a:pt x="7440930" y="3208020"/>
                    <a:pt x="6812280" y="2415540"/>
                    <a:pt x="5852160" y="1943100"/>
                  </a:cubicBezTo>
                  <a:cubicBezTo>
                    <a:pt x="4892040" y="1470660"/>
                    <a:pt x="3284220" y="1489710"/>
                    <a:pt x="2308860" y="1165860"/>
                  </a:cubicBezTo>
                  <a:cubicBezTo>
                    <a:pt x="1333500" y="842010"/>
                    <a:pt x="666750" y="421005"/>
                    <a:pt x="0" y="0"/>
                  </a:cubicBezTo>
                </a:path>
              </a:pathLst>
            </a:custGeom>
            <a:noFill/>
            <a:ln cap="rnd" cmpd="sng" w="25400">
              <a:solidFill>
                <a:srgbClr val="D0CECE"/>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40"/>
            <p:cNvSpPr/>
            <p:nvPr/>
          </p:nvSpPr>
          <p:spPr>
            <a:xfrm>
              <a:off x="2293495" y="-208256"/>
              <a:ext cx="8069580" cy="4000500"/>
            </a:xfrm>
            <a:custGeom>
              <a:rect b="b" l="l" r="r" t="t"/>
              <a:pathLst>
                <a:path extrusionOk="0" h="4000500" w="8069580">
                  <a:moveTo>
                    <a:pt x="8069580" y="4000500"/>
                  </a:moveTo>
                  <a:cubicBezTo>
                    <a:pt x="7440930" y="3208020"/>
                    <a:pt x="6812280" y="2415540"/>
                    <a:pt x="5852160" y="1943100"/>
                  </a:cubicBezTo>
                  <a:cubicBezTo>
                    <a:pt x="4892040" y="1470660"/>
                    <a:pt x="3284220" y="1489710"/>
                    <a:pt x="2308860" y="1165860"/>
                  </a:cubicBezTo>
                  <a:cubicBezTo>
                    <a:pt x="1333500" y="842010"/>
                    <a:pt x="666750" y="421005"/>
                    <a:pt x="0" y="0"/>
                  </a:cubicBezTo>
                </a:path>
              </a:pathLst>
            </a:custGeom>
            <a:noFill/>
            <a:ln cap="rnd" cmpd="sng" w="25400">
              <a:solidFill>
                <a:srgbClr val="D0CECE"/>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40"/>
            <p:cNvSpPr/>
            <p:nvPr/>
          </p:nvSpPr>
          <p:spPr>
            <a:xfrm rot="-208217">
              <a:off x="1920928" y="135656"/>
              <a:ext cx="8069580" cy="4000500"/>
            </a:xfrm>
            <a:custGeom>
              <a:rect b="b" l="l" r="r" t="t"/>
              <a:pathLst>
                <a:path extrusionOk="0" h="4000500" w="8069580">
                  <a:moveTo>
                    <a:pt x="8069580" y="4000500"/>
                  </a:moveTo>
                  <a:cubicBezTo>
                    <a:pt x="7440930" y="3208020"/>
                    <a:pt x="6812280" y="2415540"/>
                    <a:pt x="5852160" y="1943100"/>
                  </a:cubicBezTo>
                  <a:cubicBezTo>
                    <a:pt x="4892040" y="1470660"/>
                    <a:pt x="3284220" y="1489710"/>
                    <a:pt x="2308860" y="1165860"/>
                  </a:cubicBezTo>
                  <a:cubicBezTo>
                    <a:pt x="1333500" y="842010"/>
                    <a:pt x="666750" y="421005"/>
                    <a:pt x="0" y="0"/>
                  </a:cubicBezTo>
                </a:path>
              </a:pathLst>
            </a:custGeom>
            <a:noFill/>
            <a:ln cap="rnd" cmpd="sng" w="25400">
              <a:solidFill>
                <a:srgbClr val="D0CECE"/>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94" name="Google Shape;194;p40"/>
          <p:cNvPicPr preferRelativeResize="0"/>
          <p:nvPr/>
        </p:nvPicPr>
        <p:blipFill rotWithShape="1">
          <a:blip r:embed="rId3">
            <a:alphaModFix/>
          </a:blip>
          <a:srcRect b="0" l="0" r="0" t="0"/>
          <a:stretch/>
        </p:blipFill>
        <p:spPr>
          <a:xfrm>
            <a:off x="373080" y="283093"/>
            <a:ext cx="1223539" cy="372022"/>
          </a:xfrm>
          <a:prstGeom prst="rect">
            <a:avLst/>
          </a:prstGeom>
          <a:noFill/>
          <a:ln>
            <a:noFill/>
          </a:ln>
        </p:spPr>
      </p:pic>
      <p:sp>
        <p:nvSpPr>
          <p:cNvPr id="195" name="Google Shape;195;p40"/>
          <p:cNvSpPr txBox="1"/>
          <p:nvPr>
            <p:ph idx="11" type="ftr"/>
          </p:nvPr>
        </p:nvSpPr>
        <p:spPr>
          <a:xfrm>
            <a:off x="838200" y="6400874"/>
            <a:ext cx="320542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40"/>
          <p:cNvSpPr txBox="1"/>
          <p:nvPr>
            <p:ph idx="12" type="sldNum"/>
          </p:nvPr>
        </p:nvSpPr>
        <p:spPr>
          <a:xfrm>
            <a:off x="5739618" y="6401192"/>
            <a:ext cx="55299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1">
  <p:cSld name="Agenda Slide 1">
    <p:bg>
      <p:bgPr>
        <a:solidFill>
          <a:srgbClr val="FBFBFB"/>
        </a:solidFill>
      </p:bgPr>
    </p:bg>
    <p:spTree>
      <p:nvGrpSpPr>
        <p:cNvPr id="19" name="Shape 19"/>
        <p:cNvGrpSpPr/>
        <p:nvPr/>
      </p:nvGrpSpPr>
      <p:grpSpPr>
        <a:xfrm>
          <a:off x="0" y="0"/>
          <a:ext cx="0" cy="0"/>
          <a:chOff x="0" y="0"/>
          <a:chExt cx="0" cy="0"/>
        </a:xfrm>
      </p:grpSpPr>
      <p:pic>
        <p:nvPicPr>
          <p:cNvPr id="20" name="Google Shape;20;p23"/>
          <p:cNvPicPr preferRelativeResize="0"/>
          <p:nvPr/>
        </p:nvPicPr>
        <p:blipFill rotWithShape="1">
          <a:blip r:embed="rId2">
            <a:alphaModFix/>
          </a:blip>
          <a:srcRect b="0" l="0" r="0" t="0"/>
          <a:stretch/>
        </p:blipFill>
        <p:spPr>
          <a:xfrm>
            <a:off x="0" y="1461331"/>
            <a:ext cx="12192000" cy="5396670"/>
          </a:xfrm>
          <a:prstGeom prst="rect">
            <a:avLst/>
          </a:prstGeom>
          <a:noFill/>
          <a:ln>
            <a:noFill/>
          </a:ln>
        </p:spPr>
      </p:pic>
      <p:sp>
        <p:nvSpPr>
          <p:cNvPr id="21" name="Google Shape;21;p23"/>
          <p:cNvSpPr txBox="1"/>
          <p:nvPr>
            <p:ph type="title"/>
          </p:nvPr>
        </p:nvSpPr>
        <p:spPr>
          <a:xfrm>
            <a:off x="838200" y="577567"/>
            <a:ext cx="3214379" cy="6521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2800"/>
              <a:buFont typeface="Helvetica Neue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3"/>
          <p:cNvSpPr txBox="1"/>
          <p:nvPr>
            <p:ph idx="1" type="body"/>
          </p:nvPr>
        </p:nvSpPr>
        <p:spPr>
          <a:xfrm>
            <a:off x="1170720" y="2156050"/>
            <a:ext cx="752742" cy="73950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DBE2FA"/>
              </a:buClr>
              <a:buSzPts val="5400"/>
              <a:buNone/>
              <a:defRPr b="0" i="0" sz="5400">
                <a:solidFill>
                  <a:srgbClr val="DBE2FA"/>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3"/>
          <p:cNvSpPr txBox="1"/>
          <p:nvPr>
            <p:ph idx="2" type="body"/>
          </p:nvPr>
        </p:nvSpPr>
        <p:spPr>
          <a:xfrm>
            <a:off x="1198430" y="2932791"/>
            <a:ext cx="2804652" cy="430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a:lvl2pPr>
            <a:lvl3pPr indent="-228600" lvl="2" marL="1371600" algn="l">
              <a:lnSpc>
                <a:spcPct val="100000"/>
              </a:lnSpc>
              <a:spcBef>
                <a:spcPts val="500"/>
              </a:spcBef>
              <a:spcAft>
                <a:spcPts val="0"/>
              </a:spcAft>
              <a:buClr>
                <a:srgbClr val="534F57"/>
              </a:buClr>
              <a:buSzPts val="1200"/>
              <a:buNone/>
              <a:defRPr/>
            </a:lvl3pPr>
            <a:lvl4pPr indent="-228600" lvl="3" marL="1828800" algn="l">
              <a:lnSpc>
                <a:spcPct val="100000"/>
              </a:lnSpc>
              <a:spcBef>
                <a:spcPts val="500"/>
              </a:spcBef>
              <a:spcAft>
                <a:spcPts val="0"/>
              </a:spcAft>
              <a:buClr>
                <a:srgbClr val="534F57"/>
              </a:buClr>
              <a:buSzPts val="1100"/>
              <a:buNone/>
              <a:defRPr/>
            </a:lvl4pPr>
            <a:lvl5pPr indent="-228600" lvl="4" marL="2286000" algn="l">
              <a:lnSpc>
                <a:spcPct val="100000"/>
              </a:lnSpc>
              <a:spcBef>
                <a:spcPts val="500"/>
              </a:spcBef>
              <a:spcAft>
                <a:spcPts val="0"/>
              </a:spcAft>
              <a:buClr>
                <a:srgbClr val="534F57"/>
              </a:buClr>
              <a:buSzPts val="11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3"/>
          <p:cNvSpPr txBox="1"/>
          <p:nvPr>
            <p:ph idx="3" type="body"/>
          </p:nvPr>
        </p:nvSpPr>
        <p:spPr>
          <a:xfrm>
            <a:off x="1198430" y="3363478"/>
            <a:ext cx="2804652" cy="79236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534F57"/>
              </a:buClr>
              <a:buSzPts val="1600"/>
              <a:buNone/>
              <a:defRPr sz="1600"/>
            </a:lvl1pPr>
            <a:lvl2pPr indent="-342900" lvl="1" marL="914400" algn="l">
              <a:lnSpc>
                <a:spcPct val="100000"/>
              </a:lnSpc>
              <a:spcBef>
                <a:spcPts val="500"/>
              </a:spcBef>
              <a:spcAft>
                <a:spcPts val="0"/>
              </a:spcAft>
              <a:buClr>
                <a:srgbClr val="534F57"/>
              </a:buClr>
              <a:buSzPts val="1800"/>
              <a:buChar char="•"/>
              <a:defRPr/>
            </a:lvl2pPr>
            <a:lvl3pPr indent="-342900" lvl="2" marL="1371600" algn="l">
              <a:lnSpc>
                <a:spcPct val="100000"/>
              </a:lnSpc>
              <a:spcBef>
                <a:spcPts val="500"/>
              </a:spcBef>
              <a:spcAft>
                <a:spcPts val="0"/>
              </a:spcAft>
              <a:buClr>
                <a:srgbClr val="534F57"/>
              </a:buClr>
              <a:buSzPts val="1800"/>
              <a:buChar char="•"/>
              <a:defRPr/>
            </a:lvl3pPr>
            <a:lvl4pPr indent="-342900" lvl="3" marL="1828800" algn="l">
              <a:lnSpc>
                <a:spcPct val="100000"/>
              </a:lnSpc>
              <a:spcBef>
                <a:spcPts val="500"/>
              </a:spcBef>
              <a:spcAft>
                <a:spcPts val="0"/>
              </a:spcAft>
              <a:buClr>
                <a:srgbClr val="534F57"/>
              </a:buClr>
              <a:buSzPts val="1800"/>
              <a:buChar char="•"/>
              <a:defRPr/>
            </a:lvl4pPr>
            <a:lvl5pPr indent="-342900" lvl="4" marL="2286000" algn="l">
              <a:lnSpc>
                <a:spcPct val="100000"/>
              </a:lnSpc>
              <a:spcBef>
                <a:spcPts val="500"/>
              </a:spcBef>
              <a:spcAft>
                <a:spcPts val="0"/>
              </a:spcAft>
              <a:buClr>
                <a:srgbClr val="534F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3"/>
          <p:cNvSpPr txBox="1"/>
          <p:nvPr>
            <p:ph idx="4" type="body"/>
          </p:nvPr>
        </p:nvSpPr>
        <p:spPr>
          <a:xfrm>
            <a:off x="4665964" y="2156050"/>
            <a:ext cx="752742" cy="73950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DBE2FA"/>
              </a:buClr>
              <a:buSzPts val="5400"/>
              <a:buNone/>
              <a:defRPr b="0" i="0" sz="5400">
                <a:solidFill>
                  <a:srgbClr val="DBE2FA"/>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3"/>
          <p:cNvSpPr txBox="1"/>
          <p:nvPr>
            <p:ph idx="5" type="body"/>
          </p:nvPr>
        </p:nvSpPr>
        <p:spPr>
          <a:xfrm>
            <a:off x="4693674" y="2932791"/>
            <a:ext cx="2804652" cy="430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a:lvl2pPr>
            <a:lvl3pPr indent="-228600" lvl="2" marL="1371600" algn="l">
              <a:lnSpc>
                <a:spcPct val="100000"/>
              </a:lnSpc>
              <a:spcBef>
                <a:spcPts val="500"/>
              </a:spcBef>
              <a:spcAft>
                <a:spcPts val="0"/>
              </a:spcAft>
              <a:buClr>
                <a:srgbClr val="534F57"/>
              </a:buClr>
              <a:buSzPts val="1200"/>
              <a:buNone/>
              <a:defRPr/>
            </a:lvl3pPr>
            <a:lvl4pPr indent="-228600" lvl="3" marL="1828800" algn="l">
              <a:lnSpc>
                <a:spcPct val="100000"/>
              </a:lnSpc>
              <a:spcBef>
                <a:spcPts val="500"/>
              </a:spcBef>
              <a:spcAft>
                <a:spcPts val="0"/>
              </a:spcAft>
              <a:buClr>
                <a:srgbClr val="534F57"/>
              </a:buClr>
              <a:buSzPts val="1100"/>
              <a:buNone/>
              <a:defRPr/>
            </a:lvl4pPr>
            <a:lvl5pPr indent="-228600" lvl="4" marL="2286000" algn="l">
              <a:lnSpc>
                <a:spcPct val="100000"/>
              </a:lnSpc>
              <a:spcBef>
                <a:spcPts val="500"/>
              </a:spcBef>
              <a:spcAft>
                <a:spcPts val="0"/>
              </a:spcAft>
              <a:buClr>
                <a:srgbClr val="534F57"/>
              </a:buClr>
              <a:buSzPts val="11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23"/>
          <p:cNvSpPr txBox="1"/>
          <p:nvPr>
            <p:ph idx="6" type="body"/>
          </p:nvPr>
        </p:nvSpPr>
        <p:spPr>
          <a:xfrm>
            <a:off x="4693674" y="3363478"/>
            <a:ext cx="2804652" cy="79236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534F57"/>
              </a:buClr>
              <a:buSzPts val="1600"/>
              <a:buNone/>
              <a:defRPr sz="1600"/>
            </a:lvl1pPr>
            <a:lvl2pPr indent="-342900" lvl="1" marL="914400" algn="l">
              <a:lnSpc>
                <a:spcPct val="100000"/>
              </a:lnSpc>
              <a:spcBef>
                <a:spcPts val="500"/>
              </a:spcBef>
              <a:spcAft>
                <a:spcPts val="0"/>
              </a:spcAft>
              <a:buClr>
                <a:srgbClr val="534F57"/>
              </a:buClr>
              <a:buSzPts val="1800"/>
              <a:buChar char="•"/>
              <a:defRPr/>
            </a:lvl2pPr>
            <a:lvl3pPr indent="-342900" lvl="2" marL="1371600" algn="l">
              <a:lnSpc>
                <a:spcPct val="100000"/>
              </a:lnSpc>
              <a:spcBef>
                <a:spcPts val="500"/>
              </a:spcBef>
              <a:spcAft>
                <a:spcPts val="0"/>
              </a:spcAft>
              <a:buClr>
                <a:srgbClr val="534F57"/>
              </a:buClr>
              <a:buSzPts val="1800"/>
              <a:buChar char="•"/>
              <a:defRPr/>
            </a:lvl3pPr>
            <a:lvl4pPr indent="-342900" lvl="3" marL="1828800" algn="l">
              <a:lnSpc>
                <a:spcPct val="100000"/>
              </a:lnSpc>
              <a:spcBef>
                <a:spcPts val="500"/>
              </a:spcBef>
              <a:spcAft>
                <a:spcPts val="0"/>
              </a:spcAft>
              <a:buClr>
                <a:srgbClr val="534F57"/>
              </a:buClr>
              <a:buSzPts val="1800"/>
              <a:buChar char="•"/>
              <a:defRPr/>
            </a:lvl4pPr>
            <a:lvl5pPr indent="-342900" lvl="4" marL="2286000" algn="l">
              <a:lnSpc>
                <a:spcPct val="100000"/>
              </a:lnSpc>
              <a:spcBef>
                <a:spcPts val="500"/>
              </a:spcBef>
              <a:spcAft>
                <a:spcPts val="0"/>
              </a:spcAft>
              <a:buClr>
                <a:srgbClr val="534F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3"/>
          <p:cNvSpPr txBox="1"/>
          <p:nvPr>
            <p:ph idx="7" type="body"/>
          </p:nvPr>
        </p:nvSpPr>
        <p:spPr>
          <a:xfrm>
            <a:off x="8161208" y="2156050"/>
            <a:ext cx="752742" cy="73950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DBE2FA"/>
              </a:buClr>
              <a:buSzPts val="5400"/>
              <a:buNone/>
              <a:defRPr b="0" i="0" sz="5400">
                <a:solidFill>
                  <a:srgbClr val="DBE2FA"/>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3"/>
          <p:cNvSpPr txBox="1"/>
          <p:nvPr>
            <p:ph idx="8" type="body"/>
          </p:nvPr>
        </p:nvSpPr>
        <p:spPr>
          <a:xfrm>
            <a:off x="8188918" y="2932791"/>
            <a:ext cx="2804652" cy="430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a:lvl2pPr>
            <a:lvl3pPr indent="-228600" lvl="2" marL="1371600" algn="l">
              <a:lnSpc>
                <a:spcPct val="100000"/>
              </a:lnSpc>
              <a:spcBef>
                <a:spcPts val="500"/>
              </a:spcBef>
              <a:spcAft>
                <a:spcPts val="0"/>
              </a:spcAft>
              <a:buClr>
                <a:srgbClr val="534F57"/>
              </a:buClr>
              <a:buSzPts val="1200"/>
              <a:buNone/>
              <a:defRPr/>
            </a:lvl3pPr>
            <a:lvl4pPr indent="-228600" lvl="3" marL="1828800" algn="l">
              <a:lnSpc>
                <a:spcPct val="100000"/>
              </a:lnSpc>
              <a:spcBef>
                <a:spcPts val="500"/>
              </a:spcBef>
              <a:spcAft>
                <a:spcPts val="0"/>
              </a:spcAft>
              <a:buClr>
                <a:srgbClr val="534F57"/>
              </a:buClr>
              <a:buSzPts val="1100"/>
              <a:buNone/>
              <a:defRPr/>
            </a:lvl4pPr>
            <a:lvl5pPr indent="-228600" lvl="4" marL="2286000" algn="l">
              <a:lnSpc>
                <a:spcPct val="100000"/>
              </a:lnSpc>
              <a:spcBef>
                <a:spcPts val="500"/>
              </a:spcBef>
              <a:spcAft>
                <a:spcPts val="0"/>
              </a:spcAft>
              <a:buClr>
                <a:srgbClr val="534F57"/>
              </a:buClr>
              <a:buSzPts val="11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3"/>
          <p:cNvSpPr txBox="1"/>
          <p:nvPr>
            <p:ph idx="9" type="body"/>
          </p:nvPr>
        </p:nvSpPr>
        <p:spPr>
          <a:xfrm>
            <a:off x="8188918" y="3363478"/>
            <a:ext cx="2804652" cy="79236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534F57"/>
              </a:buClr>
              <a:buSzPts val="1600"/>
              <a:buNone/>
              <a:defRPr sz="1600"/>
            </a:lvl1pPr>
            <a:lvl2pPr indent="-342900" lvl="1" marL="914400" algn="l">
              <a:lnSpc>
                <a:spcPct val="100000"/>
              </a:lnSpc>
              <a:spcBef>
                <a:spcPts val="500"/>
              </a:spcBef>
              <a:spcAft>
                <a:spcPts val="0"/>
              </a:spcAft>
              <a:buClr>
                <a:srgbClr val="534F57"/>
              </a:buClr>
              <a:buSzPts val="1800"/>
              <a:buChar char="•"/>
              <a:defRPr/>
            </a:lvl2pPr>
            <a:lvl3pPr indent="-342900" lvl="2" marL="1371600" algn="l">
              <a:lnSpc>
                <a:spcPct val="100000"/>
              </a:lnSpc>
              <a:spcBef>
                <a:spcPts val="500"/>
              </a:spcBef>
              <a:spcAft>
                <a:spcPts val="0"/>
              </a:spcAft>
              <a:buClr>
                <a:srgbClr val="534F57"/>
              </a:buClr>
              <a:buSzPts val="1800"/>
              <a:buChar char="•"/>
              <a:defRPr/>
            </a:lvl3pPr>
            <a:lvl4pPr indent="-342900" lvl="3" marL="1828800" algn="l">
              <a:lnSpc>
                <a:spcPct val="100000"/>
              </a:lnSpc>
              <a:spcBef>
                <a:spcPts val="500"/>
              </a:spcBef>
              <a:spcAft>
                <a:spcPts val="0"/>
              </a:spcAft>
              <a:buClr>
                <a:srgbClr val="534F57"/>
              </a:buClr>
              <a:buSzPts val="1800"/>
              <a:buChar char="•"/>
              <a:defRPr/>
            </a:lvl4pPr>
            <a:lvl5pPr indent="-342900" lvl="4" marL="2286000" algn="l">
              <a:lnSpc>
                <a:spcPct val="100000"/>
              </a:lnSpc>
              <a:spcBef>
                <a:spcPts val="500"/>
              </a:spcBef>
              <a:spcAft>
                <a:spcPts val="0"/>
              </a:spcAft>
              <a:buClr>
                <a:srgbClr val="534F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wo Content">
  <p:cSld name="10_Two Content">
    <p:spTree>
      <p:nvGrpSpPr>
        <p:cNvPr id="197" name="Shape 197"/>
        <p:cNvGrpSpPr/>
        <p:nvPr/>
      </p:nvGrpSpPr>
      <p:grpSpPr>
        <a:xfrm>
          <a:off x="0" y="0"/>
          <a:ext cx="0" cy="0"/>
          <a:chOff x="0" y="0"/>
          <a:chExt cx="0" cy="0"/>
        </a:xfrm>
      </p:grpSpPr>
      <p:sp>
        <p:nvSpPr>
          <p:cNvPr id="198" name="Google Shape;198;p41"/>
          <p:cNvSpPr/>
          <p:nvPr>
            <p:ph idx="2" type="pic"/>
          </p:nvPr>
        </p:nvSpPr>
        <p:spPr>
          <a:xfrm>
            <a:off x="0" y="0"/>
            <a:ext cx="5715000" cy="6858000"/>
          </a:xfrm>
          <a:prstGeom prst="rect">
            <a:avLst/>
          </a:prstGeom>
          <a:noFill/>
          <a:ln>
            <a:noFill/>
          </a:ln>
        </p:spPr>
      </p:sp>
      <p:sp>
        <p:nvSpPr>
          <p:cNvPr id="199" name="Google Shape;199;p41"/>
          <p:cNvSpPr txBox="1"/>
          <p:nvPr>
            <p:ph type="title"/>
          </p:nvPr>
        </p:nvSpPr>
        <p:spPr>
          <a:xfrm>
            <a:off x="6172200" y="949821"/>
            <a:ext cx="5181600" cy="64922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2800"/>
              <a:buFont typeface="Helvetica Neue Light"/>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41"/>
          <p:cNvSpPr txBox="1"/>
          <p:nvPr>
            <p:ph idx="1" type="body"/>
          </p:nvPr>
        </p:nvSpPr>
        <p:spPr>
          <a:xfrm>
            <a:off x="6172200" y="1631474"/>
            <a:ext cx="5181600" cy="4153865"/>
          </a:xfrm>
          <a:prstGeom prst="rect">
            <a:avLst/>
          </a:prstGeom>
          <a:noFill/>
          <a:ln>
            <a:noFill/>
          </a:ln>
        </p:spPr>
        <p:txBody>
          <a:bodyPr anchorCtr="0" anchor="t" bIns="45700" lIns="91425" spcFirstLastPara="1" rIns="91425" wrap="square" tIns="45700">
            <a:noAutofit/>
          </a:bodyPr>
          <a:lstStyle>
            <a:lvl1pPr indent="-330200" lvl="0" marL="457200" algn="l">
              <a:lnSpc>
                <a:spcPct val="100000"/>
              </a:lnSpc>
              <a:spcBef>
                <a:spcPts val="1000"/>
              </a:spcBef>
              <a:spcAft>
                <a:spcPts val="0"/>
              </a:spcAft>
              <a:buClr>
                <a:schemeClr val="dk1"/>
              </a:buClr>
              <a:buSzPts val="1600"/>
              <a:buChar char="•"/>
              <a:defRPr>
                <a:solidFill>
                  <a:schemeClr val="dk1"/>
                </a:solidFill>
              </a:defRPr>
            </a:lvl1pPr>
            <a:lvl2pPr indent="-317500" lvl="1" marL="914400" algn="l">
              <a:lnSpc>
                <a:spcPct val="100000"/>
              </a:lnSpc>
              <a:spcBef>
                <a:spcPts val="500"/>
              </a:spcBef>
              <a:spcAft>
                <a:spcPts val="0"/>
              </a:spcAft>
              <a:buClr>
                <a:schemeClr val="dk1"/>
              </a:buClr>
              <a:buSzPts val="1400"/>
              <a:buChar char="•"/>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298450" lvl="3" marL="1828800" algn="l">
              <a:lnSpc>
                <a:spcPct val="100000"/>
              </a:lnSpc>
              <a:spcBef>
                <a:spcPts val="500"/>
              </a:spcBef>
              <a:spcAft>
                <a:spcPts val="0"/>
              </a:spcAft>
              <a:buClr>
                <a:schemeClr val="dk1"/>
              </a:buClr>
              <a:buSzPts val="1100"/>
              <a:buChar char="•"/>
              <a:defRPr>
                <a:solidFill>
                  <a:schemeClr val="dk1"/>
                </a:solidFill>
              </a:defRPr>
            </a:lvl4pPr>
            <a:lvl5pPr indent="-298450" lvl="4" marL="2286000" algn="l">
              <a:lnSpc>
                <a:spcPct val="100000"/>
              </a:lnSpc>
              <a:spcBef>
                <a:spcPts val="500"/>
              </a:spcBef>
              <a:spcAft>
                <a:spcPts val="0"/>
              </a:spcAft>
              <a:buClr>
                <a:schemeClr val="dk1"/>
              </a:buClr>
              <a:buSzPts val="11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41"/>
          <p:cNvSpPr txBox="1"/>
          <p:nvPr>
            <p:ph idx="11" type="ftr"/>
          </p:nvPr>
        </p:nvSpPr>
        <p:spPr>
          <a:xfrm>
            <a:off x="7686984" y="6392294"/>
            <a:ext cx="26959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41"/>
          <p:cNvSpPr txBox="1"/>
          <p:nvPr>
            <p:ph idx="12" type="sldNum"/>
          </p:nvPr>
        </p:nvSpPr>
        <p:spPr>
          <a:xfrm>
            <a:off x="10927080" y="639261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203" name="Google Shape;203;p41"/>
          <p:cNvPicPr preferRelativeResize="0"/>
          <p:nvPr/>
        </p:nvPicPr>
        <p:blipFill rotWithShape="1">
          <a:blip r:embed="rId2">
            <a:alphaModFix/>
          </a:blip>
          <a:srcRect b="0" l="0" r="0" t="0"/>
          <a:stretch/>
        </p:blipFill>
        <p:spPr>
          <a:xfrm>
            <a:off x="5919323" y="6365841"/>
            <a:ext cx="1223539" cy="372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wo Content">
  <p:cSld name="13_Two Content">
    <p:spTree>
      <p:nvGrpSpPr>
        <p:cNvPr id="204" name="Shape 204"/>
        <p:cNvGrpSpPr/>
        <p:nvPr/>
      </p:nvGrpSpPr>
      <p:grpSpPr>
        <a:xfrm>
          <a:off x="0" y="0"/>
          <a:ext cx="0" cy="0"/>
          <a:chOff x="0" y="0"/>
          <a:chExt cx="0" cy="0"/>
        </a:xfrm>
      </p:grpSpPr>
      <p:sp>
        <p:nvSpPr>
          <p:cNvPr id="205" name="Google Shape;205;p42"/>
          <p:cNvSpPr/>
          <p:nvPr>
            <p:ph idx="2" type="pic"/>
          </p:nvPr>
        </p:nvSpPr>
        <p:spPr>
          <a:xfrm>
            <a:off x="0" y="0"/>
            <a:ext cx="5715000" cy="6858000"/>
          </a:xfrm>
          <a:prstGeom prst="rect">
            <a:avLst/>
          </a:prstGeom>
          <a:noFill/>
          <a:ln>
            <a:noFill/>
          </a:ln>
        </p:spPr>
      </p:sp>
      <p:sp>
        <p:nvSpPr>
          <p:cNvPr id="206" name="Google Shape;206;p42"/>
          <p:cNvSpPr txBox="1"/>
          <p:nvPr>
            <p:ph type="title"/>
          </p:nvPr>
        </p:nvSpPr>
        <p:spPr>
          <a:xfrm>
            <a:off x="6172200" y="2674620"/>
            <a:ext cx="5181600" cy="2034539"/>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600"/>
              <a:buFont typeface="Helvetica Neue Light"/>
              <a:buNone/>
              <a:defRPr b="0" i="0" sz="36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p42"/>
          <p:cNvSpPr txBox="1"/>
          <p:nvPr>
            <p:ph idx="1" type="body"/>
          </p:nvPr>
        </p:nvSpPr>
        <p:spPr>
          <a:xfrm>
            <a:off x="6172200" y="4709160"/>
            <a:ext cx="5181600" cy="107617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3A3838"/>
              </a:buClr>
              <a:buSzPts val="1600"/>
              <a:buNone/>
              <a:defRPr>
                <a:solidFill>
                  <a:srgbClr val="3A3838"/>
                </a:solidFill>
              </a:defRPr>
            </a:lvl1pPr>
            <a:lvl2pPr indent="-228600" lvl="1" marL="914400" algn="l">
              <a:lnSpc>
                <a:spcPct val="100000"/>
              </a:lnSpc>
              <a:spcBef>
                <a:spcPts val="500"/>
              </a:spcBef>
              <a:spcAft>
                <a:spcPts val="0"/>
              </a:spcAft>
              <a:buClr>
                <a:srgbClr val="3A3838"/>
              </a:buClr>
              <a:buSzPts val="1400"/>
              <a:buNone/>
              <a:defRPr>
                <a:solidFill>
                  <a:srgbClr val="3A3838"/>
                </a:solidFill>
              </a:defRPr>
            </a:lvl2pPr>
            <a:lvl3pPr indent="-228600" lvl="2" marL="1371600" algn="l">
              <a:lnSpc>
                <a:spcPct val="100000"/>
              </a:lnSpc>
              <a:spcBef>
                <a:spcPts val="500"/>
              </a:spcBef>
              <a:spcAft>
                <a:spcPts val="0"/>
              </a:spcAft>
              <a:buClr>
                <a:srgbClr val="3A3838"/>
              </a:buClr>
              <a:buSzPts val="1200"/>
              <a:buNone/>
              <a:defRPr>
                <a:solidFill>
                  <a:srgbClr val="3A3838"/>
                </a:solidFill>
              </a:defRPr>
            </a:lvl3pPr>
            <a:lvl4pPr indent="-228600" lvl="3" marL="1828800" algn="l">
              <a:lnSpc>
                <a:spcPct val="100000"/>
              </a:lnSpc>
              <a:spcBef>
                <a:spcPts val="500"/>
              </a:spcBef>
              <a:spcAft>
                <a:spcPts val="0"/>
              </a:spcAft>
              <a:buClr>
                <a:srgbClr val="3A3838"/>
              </a:buClr>
              <a:buSzPts val="1100"/>
              <a:buNone/>
              <a:defRPr>
                <a:solidFill>
                  <a:srgbClr val="3A3838"/>
                </a:solidFill>
              </a:defRPr>
            </a:lvl4pPr>
            <a:lvl5pPr indent="-228600" lvl="4" marL="2286000" algn="l">
              <a:lnSpc>
                <a:spcPct val="100000"/>
              </a:lnSpc>
              <a:spcBef>
                <a:spcPts val="500"/>
              </a:spcBef>
              <a:spcAft>
                <a:spcPts val="0"/>
              </a:spcAft>
              <a:buClr>
                <a:srgbClr val="3A3838"/>
              </a:buClr>
              <a:buSzPts val="1100"/>
              <a:buNone/>
              <a:defRPr>
                <a:solidFill>
                  <a:srgbClr val="3A3838"/>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42"/>
          <p:cNvSpPr txBox="1"/>
          <p:nvPr>
            <p:ph idx="11" type="ftr"/>
          </p:nvPr>
        </p:nvSpPr>
        <p:spPr>
          <a:xfrm>
            <a:off x="6172200" y="6392611"/>
            <a:ext cx="26959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2"/>
          <p:cNvSpPr txBox="1"/>
          <p:nvPr>
            <p:ph idx="12" type="sldNum"/>
          </p:nvPr>
        </p:nvSpPr>
        <p:spPr>
          <a:xfrm>
            <a:off x="10927080" y="639261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210" name="Google Shape;210;p42"/>
          <p:cNvPicPr preferRelativeResize="0"/>
          <p:nvPr/>
        </p:nvPicPr>
        <p:blipFill rotWithShape="1">
          <a:blip r:embed="rId2">
            <a:alphaModFix/>
          </a:blip>
          <a:srcRect b="0" l="0" r="0" t="0"/>
          <a:stretch/>
        </p:blipFill>
        <p:spPr>
          <a:xfrm>
            <a:off x="10528670" y="362606"/>
            <a:ext cx="1223539" cy="37202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211" name="Shape 211"/>
        <p:cNvGrpSpPr/>
        <p:nvPr/>
      </p:nvGrpSpPr>
      <p:grpSpPr>
        <a:xfrm>
          <a:off x="0" y="0"/>
          <a:ext cx="0" cy="0"/>
          <a:chOff x="0" y="0"/>
          <a:chExt cx="0" cy="0"/>
        </a:xfrm>
      </p:grpSpPr>
      <p:sp>
        <p:nvSpPr>
          <p:cNvPr id="212" name="Google Shape;212;p43"/>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43"/>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214" name="Google Shape;214;p43"/>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p:cSld name="1_Case study">
    <p:spTree>
      <p:nvGrpSpPr>
        <p:cNvPr id="215" name="Shape 21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Description">
  <p:cSld name="Product Description">
    <p:spTree>
      <p:nvGrpSpPr>
        <p:cNvPr id="216" name="Shape 216"/>
        <p:cNvGrpSpPr/>
        <p:nvPr/>
      </p:nvGrpSpPr>
      <p:grpSpPr>
        <a:xfrm>
          <a:off x="0" y="0"/>
          <a:ext cx="0" cy="0"/>
          <a:chOff x="0" y="0"/>
          <a:chExt cx="0" cy="0"/>
        </a:xfrm>
      </p:grpSpPr>
      <p:sp>
        <p:nvSpPr>
          <p:cNvPr id="217" name="Google Shape;217;p45"/>
          <p:cNvSpPr txBox="1"/>
          <p:nvPr>
            <p:ph type="title"/>
          </p:nvPr>
        </p:nvSpPr>
        <p:spPr>
          <a:xfrm>
            <a:off x="838200" y="365125"/>
            <a:ext cx="10515600" cy="6521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2800"/>
              <a:buFont typeface="Helvetica Neue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45"/>
          <p:cNvSpPr/>
          <p:nvPr/>
        </p:nvSpPr>
        <p:spPr>
          <a:xfrm>
            <a:off x="944990" y="909392"/>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45"/>
          <p:cNvSpPr txBox="1"/>
          <p:nvPr>
            <p:ph idx="1" type="body"/>
          </p:nvPr>
        </p:nvSpPr>
        <p:spPr>
          <a:xfrm>
            <a:off x="7790719" y="1439865"/>
            <a:ext cx="3709881" cy="4153865"/>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sz="1800">
                <a:solidFill>
                  <a:schemeClr val="dk1"/>
                </a:solidFill>
              </a:defRPr>
            </a:lvl1pPr>
            <a:lvl2pPr indent="-228600" lvl="1" marL="914400" algn="l">
              <a:lnSpc>
                <a:spcPct val="100000"/>
              </a:lnSpc>
              <a:spcBef>
                <a:spcPts val="500"/>
              </a:spcBef>
              <a:spcAft>
                <a:spcPts val="0"/>
              </a:spcAft>
              <a:buClr>
                <a:srgbClr val="8D8B8D"/>
              </a:buClr>
              <a:buSzPts val="1400"/>
              <a:buNone/>
              <a:defRPr>
                <a:solidFill>
                  <a:srgbClr val="8D8B8D"/>
                </a:solidFill>
              </a:defRPr>
            </a:lvl2pPr>
            <a:lvl3pPr indent="-304800" lvl="2" marL="1371600" algn="l">
              <a:lnSpc>
                <a:spcPct val="100000"/>
              </a:lnSpc>
              <a:spcBef>
                <a:spcPts val="500"/>
              </a:spcBef>
              <a:spcAft>
                <a:spcPts val="0"/>
              </a:spcAft>
              <a:buClr>
                <a:srgbClr val="8D8B8D"/>
              </a:buClr>
              <a:buSzPts val="1200"/>
              <a:buChar char="•"/>
              <a:defRPr>
                <a:solidFill>
                  <a:srgbClr val="8D8B8D"/>
                </a:solidFill>
              </a:defRPr>
            </a:lvl3pPr>
            <a:lvl4pPr indent="-298450" lvl="3" marL="1828800" algn="l">
              <a:lnSpc>
                <a:spcPct val="100000"/>
              </a:lnSpc>
              <a:spcBef>
                <a:spcPts val="500"/>
              </a:spcBef>
              <a:spcAft>
                <a:spcPts val="0"/>
              </a:spcAft>
              <a:buClr>
                <a:srgbClr val="8D8B8D"/>
              </a:buClr>
              <a:buSzPts val="1100"/>
              <a:buChar char="•"/>
              <a:defRPr>
                <a:solidFill>
                  <a:srgbClr val="8D8B8D"/>
                </a:solidFill>
              </a:defRPr>
            </a:lvl4pPr>
            <a:lvl5pPr indent="-298450" lvl="4" marL="2286000" algn="l">
              <a:lnSpc>
                <a:spcPct val="100000"/>
              </a:lnSpc>
              <a:spcBef>
                <a:spcPts val="500"/>
              </a:spcBef>
              <a:spcAft>
                <a:spcPts val="0"/>
              </a:spcAft>
              <a:buClr>
                <a:srgbClr val="8D8B8D"/>
              </a:buClr>
              <a:buSzPts val="1100"/>
              <a:buChar char="•"/>
              <a:defRPr>
                <a:solidFill>
                  <a:srgbClr val="8D8B8D"/>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45"/>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45"/>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222" name="Google Shape;222;p45"/>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pic>
        <p:nvPicPr>
          <p:cNvPr id="223" name="Google Shape;223;p45"/>
          <p:cNvPicPr preferRelativeResize="0"/>
          <p:nvPr/>
        </p:nvPicPr>
        <p:blipFill rotWithShape="1">
          <a:blip r:embed="rId3">
            <a:alphaModFix/>
          </a:blip>
          <a:srcRect b="0" l="0" r="0" t="0"/>
          <a:stretch/>
        </p:blipFill>
        <p:spPr>
          <a:xfrm>
            <a:off x="-474930" y="1767151"/>
            <a:ext cx="7581900" cy="3797300"/>
          </a:xfrm>
          <a:prstGeom prst="rect">
            <a:avLst/>
          </a:prstGeom>
          <a:noFill/>
          <a:ln>
            <a:noFill/>
          </a:ln>
        </p:spPr>
      </p:pic>
      <p:sp>
        <p:nvSpPr>
          <p:cNvPr id="224" name="Google Shape;224;p45"/>
          <p:cNvSpPr/>
          <p:nvPr>
            <p:ph idx="2" type="pic"/>
          </p:nvPr>
        </p:nvSpPr>
        <p:spPr>
          <a:xfrm>
            <a:off x="1128744" y="1946013"/>
            <a:ext cx="5001416" cy="3129657"/>
          </a:xfrm>
          <a:prstGeom prst="rect">
            <a:avLst/>
          </a:prstGeom>
          <a:solidFill>
            <a:schemeClr val="lt1"/>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oduct Description">
  <p:cSld name="1_Product Description">
    <p:spTree>
      <p:nvGrpSpPr>
        <p:cNvPr id="225" name="Shape 225"/>
        <p:cNvGrpSpPr/>
        <p:nvPr/>
      </p:nvGrpSpPr>
      <p:grpSpPr>
        <a:xfrm>
          <a:off x="0" y="0"/>
          <a:ext cx="0" cy="0"/>
          <a:chOff x="0" y="0"/>
          <a:chExt cx="0" cy="0"/>
        </a:xfrm>
      </p:grpSpPr>
      <p:sp>
        <p:nvSpPr>
          <p:cNvPr id="226" name="Google Shape;226;p46"/>
          <p:cNvSpPr txBox="1"/>
          <p:nvPr>
            <p:ph type="title"/>
          </p:nvPr>
        </p:nvSpPr>
        <p:spPr>
          <a:xfrm>
            <a:off x="838200" y="365125"/>
            <a:ext cx="10515600" cy="6521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2800"/>
              <a:buFont typeface="Helvetica Neue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46"/>
          <p:cNvSpPr/>
          <p:nvPr/>
        </p:nvSpPr>
        <p:spPr>
          <a:xfrm>
            <a:off x="944990" y="909392"/>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8" name="Google Shape;228;p46"/>
          <p:cNvPicPr preferRelativeResize="0"/>
          <p:nvPr/>
        </p:nvPicPr>
        <p:blipFill rotWithShape="1">
          <a:blip r:embed="rId2">
            <a:alphaModFix/>
          </a:blip>
          <a:srcRect b="0" l="0" r="0" t="0"/>
          <a:stretch/>
        </p:blipFill>
        <p:spPr>
          <a:xfrm>
            <a:off x="-372976" y="1472203"/>
            <a:ext cx="8620345" cy="4476405"/>
          </a:xfrm>
          <a:prstGeom prst="rect">
            <a:avLst/>
          </a:prstGeom>
          <a:noFill/>
          <a:ln>
            <a:noFill/>
          </a:ln>
        </p:spPr>
      </p:pic>
      <p:sp>
        <p:nvSpPr>
          <p:cNvPr id="229" name="Google Shape;229;p46"/>
          <p:cNvSpPr txBox="1"/>
          <p:nvPr>
            <p:ph idx="1" type="body"/>
          </p:nvPr>
        </p:nvSpPr>
        <p:spPr>
          <a:xfrm>
            <a:off x="7790719" y="1439865"/>
            <a:ext cx="3709881" cy="4153865"/>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sz="1800">
                <a:solidFill>
                  <a:schemeClr val="dk1"/>
                </a:solidFill>
              </a:defRPr>
            </a:lvl1pPr>
            <a:lvl2pPr indent="-228600" lvl="1" marL="914400" algn="l">
              <a:lnSpc>
                <a:spcPct val="100000"/>
              </a:lnSpc>
              <a:spcBef>
                <a:spcPts val="500"/>
              </a:spcBef>
              <a:spcAft>
                <a:spcPts val="0"/>
              </a:spcAft>
              <a:buClr>
                <a:srgbClr val="8D8B8D"/>
              </a:buClr>
              <a:buSzPts val="1400"/>
              <a:buNone/>
              <a:defRPr>
                <a:solidFill>
                  <a:srgbClr val="8D8B8D"/>
                </a:solidFill>
              </a:defRPr>
            </a:lvl2pPr>
            <a:lvl3pPr indent="-304800" lvl="2" marL="1371600" algn="l">
              <a:lnSpc>
                <a:spcPct val="100000"/>
              </a:lnSpc>
              <a:spcBef>
                <a:spcPts val="500"/>
              </a:spcBef>
              <a:spcAft>
                <a:spcPts val="0"/>
              </a:spcAft>
              <a:buClr>
                <a:srgbClr val="8D8B8D"/>
              </a:buClr>
              <a:buSzPts val="1200"/>
              <a:buChar char="•"/>
              <a:defRPr>
                <a:solidFill>
                  <a:srgbClr val="8D8B8D"/>
                </a:solidFill>
              </a:defRPr>
            </a:lvl3pPr>
            <a:lvl4pPr indent="-298450" lvl="3" marL="1828800" algn="l">
              <a:lnSpc>
                <a:spcPct val="100000"/>
              </a:lnSpc>
              <a:spcBef>
                <a:spcPts val="500"/>
              </a:spcBef>
              <a:spcAft>
                <a:spcPts val="0"/>
              </a:spcAft>
              <a:buClr>
                <a:srgbClr val="8D8B8D"/>
              </a:buClr>
              <a:buSzPts val="1100"/>
              <a:buChar char="•"/>
              <a:defRPr>
                <a:solidFill>
                  <a:srgbClr val="8D8B8D"/>
                </a:solidFill>
              </a:defRPr>
            </a:lvl4pPr>
            <a:lvl5pPr indent="-298450" lvl="4" marL="2286000" algn="l">
              <a:lnSpc>
                <a:spcPct val="100000"/>
              </a:lnSpc>
              <a:spcBef>
                <a:spcPts val="500"/>
              </a:spcBef>
              <a:spcAft>
                <a:spcPts val="0"/>
              </a:spcAft>
              <a:buClr>
                <a:srgbClr val="8D8B8D"/>
              </a:buClr>
              <a:buSzPts val="1100"/>
              <a:buChar char="•"/>
              <a:defRPr>
                <a:solidFill>
                  <a:srgbClr val="8D8B8D"/>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46"/>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46"/>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232" name="Google Shape;232;p46"/>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p:cSld name="Case Study 2">
    <p:spTree>
      <p:nvGrpSpPr>
        <p:cNvPr id="233" name="Shape 233"/>
        <p:cNvGrpSpPr/>
        <p:nvPr/>
      </p:nvGrpSpPr>
      <p:grpSpPr>
        <a:xfrm>
          <a:off x="0" y="0"/>
          <a:ext cx="0" cy="0"/>
          <a:chOff x="0" y="0"/>
          <a:chExt cx="0" cy="0"/>
        </a:xfrm>
      </p:grpSpPr>
      <p:pic>
        <p:nvPicPr>
          <p:cNvPr id="234" name="Google Shape;234;p47"/>
          <p:cNvPicPr preferRelativeResize="0"/>
          <p:nvPr/>
        </p:nvPicPr>
        <p:blipFill rotWithShape="1">
          <a:blip r:embed="rId2">
            <a:alphaModFix/>
          </a:blip>
          <a:srcRect b="0" l="0" r="0" t="0"/>
          <a:stretch/>
        </p:blipFill>
        <p:spPr>
          <a:xfrm>
            <a:off x="-840358" y="1241410"/>
            <a:ext cx="8012681" cy="4874381"/>
          </a:xfrm>
          <a:prstGeom prst="rect">
            <a:avLst/>
          </a:prstGeom>
          <a:noFill/>
          <a:ln>
            <a:noFill/>
          </a:ln>
        </p:spPr>
      </p:pic>
      <p:sp>
        <p:nvSpPr>
          <p:cNvPr id="235" name="Google Shape;235;p47"/>
          <p:cNvSpPr txBox="1"/>
          <p:nvPr/>
        </p:nvSpPr>
        <p:spPr>
          <a:xfrm>
            <a:off x="7010400" y="960716"/>
            <a:ext cx="5181600" cy="64922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2"/>
              </a:buClr>
              <a:buSzPts val="2800"/>
              <a:buFont typeface="Helvetica Neue Light"/>
              <a:buNone/>
            </a:pPr>
            <a:r>
              <a:rPr b="0" i="0" lang="en-US" sz="2800">
                <a:solidFill>
                  <a:schemeClr val="dk2"/>
                </a:solidFill>
                <a:latin typeface="Helvetica Neue Light"/>
                <a:ea typeface="Helvetica Neue Light"/>
                <a:cs typeface="Helvetica Neue Light"/>
                <a:sym typeface="Helvetica Neue Light"/>
              </a:rPr>
              <a:t>Vyaire Medical</a:t>
            </a:r>
            <a:endParaRPr/>
          </a:p>
        </p:txBody>
      </p:sp>
      <p:sp>
        <p:nvSpPr>
          <p:cNvPr id="236" name="Google Shape;236;p47"/>
          <p:cNvSpPr/>
          <p:nvPr/>
        </p:nvSpPr>
        <p:spPr>
          <a:xfrm>
            <a:off x="7112794" y="1510377"/>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47"/>
          <p:cNvSpPr txBox="1"/>
          <p:nvPr/>
        </p:nvSpPr>
        <p:spPr>
          <a:xfrm>
            <a:off x="7010400" y="1761999"/>
            <a:ext cx="4535867" cy="435503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accent6"/>
              </a:buClr>
              <a:buSzPts val="1800"/>
              <a:buFont typeface="Arial"/>
              <a:buChar char="•"/>
            </a:pPr>
            <a:r>
              <a:rPr b="1" i="0" lang="en-US" sz="1800">
                <a:solidFill>
                  <a:schemeClr val="accent6"/>
                </a:solidFill>
                <a:latin typeface="Helvetica Neue"/>
                <a:ea typeface="Helvetica Neue"/>
                <a:cs typeface="Helvetica Neue"/>
                <a:sym typeface="Helvetica Neue"/>
              </a:rPr>
              <a:t>Challenge</a:t>
            </a:r>
            <a:r>
              <a:rPr lang="en-US" sz="1800">
                <a:solidFill>
                  <a:schemeClr val="dk1"/>
                </a:solidFill>
                <a:latin typeface="Helvetica Neue Light"/>
                <a:ea typeface="Helvetica Neue Light"/>
                <a:cs typeface="Helvetica Neue Light"/>
                <a:sym typeface="Helvetica Neue Light"/>
              </a:rPr>
              <a:t>: Vyaire Medical had multiple ERP systems that were not integrated, causing delays in reporting and inaccurate information</a:t>
            </a:r>
            <a:endParaRPr/>
          </a:p>
          <a:p>
            <a:pPr indent="-285750" lvl="0" marL="285750" marR="0" rtl="0" algn="l">
              <a:spcBef>
                <a:spcPts val="1200"/>
              </a:spcBef>
              <a:spcAft>
                <a:spcPts val="0"/>
              </a:spcAft>
              <a:buClr>
                <a:schemeClr val="accent6"/>
              </a:buClr>
              <a:buSzPts val="1800"/>
              <a:buFont typeface="Arial"/>
              <a:buChar char="•"/>
            </a:pPr>
            <a:r>
              <a:rPr b="1" i="0" lang="en-US" sz="1800">
                <a:solidFill>
                  <a:schemeClr val="accent6"/>
                </a:solidFill>
                <a:latin typeface="Helvetica Neue"/>
                <a:ea typeface="Helvetica Neue"/>
                <a:cs typeface="Helvetica Neue"/>
                <a:sym typeface="Helvetica Neue"/>
              </a:rPr>
              <a:t>Solution</a:t>
            </a:r>
            <a:r>
              <a:rPr b="1" lang="en-US" sz="1800">
                <a:solidFill>
                  <a:schemeClr val="dk1"/>
                </a:solidFill>
                <a:latin typeface="Helvetica Neue Light"/>
                <a:ea typeface="Helvetica Neue Light"/>
                <a:cs typeface="Helvetica Neue Light"/>
                <a:sym typeface="Helvetica Neue Light"/>
              </a:rPr>
              <a:t>: </a:t>
            </a:r>
            <a:r>
              <a:rPr lang="en-US" sz="1800">
                <a:solidFill>
                  <a:schemeClr val="dk1"/>
                </a:solidFill>
                <a:latin typeface="Helvetica Neue Light"/>
                <a:ea typeface="Helvetica Neue Light"/>
                <a:cs typeface="Helvetica Neue Light"/>
                <a:sym typeface="Helvetica Neue Light"/>
              </a:rPr>
              <a:t>Wavicle helped them build a scalable </a:t>
            </a:r>
            <a:r>
              <a:rPr lang="en-US" sz="1800">
                <a:solidFill>
                  <a:srgbClr val="6F6F6F"/>
                </a:solidFill>
                <a:latin typeface="Helvetica Neue Light"/>
                <a:ea typeface="Helvetica Neue Light"/>
                <a:cs typeface="Helvetica Neue Light"/>
                <a:sym typeface="Helvetica Neue Light"/>
              </a:rPr>
              <a:t>cloud warehouse and MDM hub on the cloud </a:t>
            </a:r>
            <a:r>
              <a:rPr lang="en-US" sz="1800">
                <a:solidFill>
                  <a:schemeClr val="dk1"/>
                </a:solidFill>
                <a:latin typeface="Helvetica Neue Light"/>
                <a:ea typeface="Helvetica Neue Light"/>
                <a:cs typeface="Helvetica Neue Light"/>
                <a:sym typeface="Helvetica Neue Light"/>
              </a:rPr>
              <a:t>to integrate all ERP data. The company could then access it through an Insights Portal</a:t>
            </a:r>
            <a:endParaRPr/>
          </a:p>
          <a:p>
            <a:pPr indent="-285750" lvl="0" marL="285750" marR="0" rtl="0" algn="l">
              <a:spcBef>
                <a:spcPts val="1200"/>
              </a:spcBef>
              <a:spcAft>
                <a:spcPts val="0"/>
              </a:spcAft>
              <a:buClr>
                <a:schemeClr val="accent1"/>
              </a:buClr>
              <a:buSzPts val="1800"/>
              <a:buFont typeface="Arial"/>
              <a:buChar char="•"/>
            </a:pPr>
            <a:r>
              <a:rPr b="1" i="0" lang="en-US" sz="1800">
                <a:solidFill>
                  <a:schemeClr val="accent6"/>
                </a:solidFill>
                <a:latin typeface="Helvetica Neue"/>
                <a:ea typeface="Helvetica Neue"/>
                <a:cs typeface="Helvetica Neue"/>
                <a:sym typeface="Helvetica Neue"/>
              </a:rPr>
              <a:t>Results</a:t>
            </a:r>
            <a:r>
              <a:rPr b="1" lang="en-US" sz="1800">
                <a:solidFill>
                  <a:schemeClr val="dk1"/>
                </a:solidFill>
                <a:latin typeface="Helvetica Neue Light"/>
                <a:ea typeface="Helvetica Neue Light"/>
                <a:cs typeface="Helvetica Neue Light"/>
                <a:sym typeface="Helvetica Neue Light"/>
              </a:rPr>
              <a:t>: </a:t>
            </a:r>
            <a:r>
              <a:rPr lang="en-US" sz="1800">
                <a:solidFill>
                  <a:schemeClr val="dk1"/>
                </a:solidFill>
                <a:latin typeface="Helvetica Neue Light"/>
                <a:ea typeface="Helvetica Neue Light"/>
                <a:cs typeface="Helvetica Neue Light"/>
                <a:sym typeface="Helvetica Neue Light"/>
              </a:rPr>
              <a:t>Standard reports that used to take 3-6 days can be generated in minutes and the company has a “primary source of truth” for decision- making</a:t>
            </a:r>
            <a:endParaRPr/>
          </a:p>
          <a:p>
            <a:pPr indent="0" lvl="0" marL="0" marR="0" rtl="0" algn="l">
              <a:spcBef>
                <a:spcPts val="600"/>
              </a:spcBef>
              <a:spcAft>
                <a:spcPts val="0"/>
              </a:spcAft>
              <a:buNone/>
            </a:pPr>
            <a:r>
              <a:t/>
            </a:r>
            <a:endParaRPr sz="1800">
              <a:solidFill>
                <a:schemeClr val="dk1"/>
              </a:solidFill>
              <a:latin typeface="Calibri"/>
              <a:ea typeface="Calibri"/>
              <a:cs typeface="Calibri"/>
              <a:sym typeface="Calibri"/>
            </a:endParaRPr>
          </a:p>
        </p:txBody>
      </p:sp>
      <p:sp>
        <p:nvSpPr>
          <p:cNvPr id="238" name="Google Shape;238;p47"/>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47"/>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240" name="Google Shape;240;p47"/>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ase study">
  <p:cSld name="2_Case study">
    <p:spTree>
      <p:nvGrpSpPr>
        <p:cNvPr id="241" name="Shape 241"/>
        <p:cNvGrpSpPr/>
        <p:nvPr/>
      </p:nvGrpSpPr>
      <p:grpSpPr>
        <a:xfrm>
          <a:off x="0" y="0"/>
          <a:ext cx="0" cy="0"/>
          <a:chOff x="0" y="0"/>
          <a:chExt cx="0" cy="0"/>
        </a:xfrm>
      </p:grpSpPr>
      <p:sp>
        <p:nvSpPr>
          <p:cNvPr id="242" name="Google Shape;242;p48"/>
          <p:cNvSpPr/>
          <p:nvPr/>
        </p:nvSpPr>
        <p:spPr>
          <a:xfrm>
            <a:off x="1" y="3054204"/>
            <a:ext cx="12191999" cy="3823252"/>
          </a:xfrm>
          <a:prstGeom prst="rect">
            <a:avLst/>
          </a:prstGeom>
          <a:solidFill>
            <a:srgbClr val="F9F9F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48"/>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48"/>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245" name="Google Shape;245;p48"/>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
        <p:nvSpPr>
          <p:cNvPr id="246" name="Google Shape;246;p48"/>
          <p:cNvSpPr/>
          <p:nvPr/>
        </p:nvSpPr>
        <p:spPr>
          <a:xfrm>
            <a:off x="1" y="-69574"/>
            <a:ext cx="12191999" cy="315749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7" name="Google Shape;247;p48"/>
          <p:cNvPicPr preferRelativeResize="0"/>
          <p:nvPr/>
        </p:nvPicPr>
        <p:blipFill rotWithShape="1">
          <a:blip r:embed="rId3">
            <a:alphaModFix amt="58999"/>
          </a:blip>
          <a:srcRect b="0" l="0" r="0" t="0"/>
          <a:stretch/>
        </p:blipFill>
        <p:spPr>
          <a:xfrm>
            <a:off x="2080593" y="2310350"/>
            <a:ext cx="1814827" cy="1813312"/>
          </a:xfrm>
          <a:prstGeom prst="ellipse">
            <a:avLst/>
          </a:prstGeom>
          <a:noFill/>
          <a:ln>
            <a:noFill/>
          </a:ln>
        </p:spPr>
      </p:pic>
      <p:pic>
        <p:nvPicPr>
          <p:cNvPr id="248" name="Google Shape;248;p48"/>
          <p:cNvPicPr preferRelativeResize="0"/>
          <p:nvPr/>
        </p:nvPicPr>
        <p:blipFill rotWithShape="1">
          <a:blip r:embed="rId3">
            <a:alphaModFix amt="58999"/>
          </a:blip>
          <a:srcRect b="0" l="0" r="0" t="0"/>
          <a:stretch/>
        </p:blipFill>
        <p:spPr>
          <a:xfrm>
            <a:off x="5479775" y="2310350"/>
            <a:ext cx="1814827" cy="1813312"/>
          </a:xfrm>
          <a:prstGeom prst="ellipse">
            <a:avLst/>
          </a:prstGeom>
          <a:noFill/>
          <a:ln>
            <a:noFill/>
          </a:ln>
        </p:spPr>
      </p:pic>
      <p:pic>
        <p:nvPicPr>
          <p:cNvPr id="249" name="Google Shape;249;p48"/>
          <p:cNvPicPr preferRelativeResize="0"/>
          <p:nvPr/>
        </p:nvPicPr>
        <p:blipFill rotWithShape="1">
          <a:blip r:embed="rId3">
            <a:alphaModFix amt="58999"/>
          </a:blip>
          <a:srcRect b="0" l="0" r="0" t="0"/>
          <a:stretch/>
        </p:blipFill>
        <p:spPr>
          <a:xfrm>
            <a:off x="8885225" y="2310350"/>
            <a:ext cx="1814827" cy="1813312"/>
          </a:xfrm>
          <a:prstGeom prst="ellipse">
            <a:avLst/>
          </a:prstGeom>
          <a:noFill/>
          <a:ln>
            <a:noFill/>
          </a:ln>
        </p:spPr>
      </p:pic>
      <p:sp>
        <p:nvSpPr>
          <p:cNvPr id="250" name="Google Shape;250;p48"/>
          <p:cNvSpPr/>
          <p:nvPr/>
        </p:nvSpPr>
        <p:spPr>
          <a:xfrm>
            <a:off x="1683026" y="2038232"/>
            <a:ext cx="1987826" cy="19878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600 </a:t>
            </a:r>
            <a:endParaRPr/>
          </a:p>
        </p:txBody>
      </p:sp>
      <p:sp>
        <p:nvSpPr>
          <p:cNvPr id="251" name="Google Shape;251;p48"/>
          <p:cNvSpPr/>
          <p:nvPr/>
        </p:nvSpPr>
        <p:spPr>
          <a:xfrm>
            <a:off x="5102087" y="2040835"/>
            <a:ext cx="1987826" cy="19878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48"/>
          <p:cNvSpPr/>
          <p:nvPr/>
        </p:nvSpPr>
        <p:spPr>
          <a:xfrm>
            <a:off x="8521148" y="2040835"/>
            <a:ext cx="1987826" cy="198782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48"/>
          <p:cNvSpPr txBox="1"/>
          <p:nvPr/>
        </p:nvSpPr>
        <p:spPr>
          <a:xfrm>
            <a:off x="2017726" y="3154499"/>
            <a:ext cx="135096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Helvetica Neue"/>
              <a:buNone/>
            </a:pPr>
            <a:r>
              <a:rPr lang="en-US" sz="1800">
                <a:solidFill>
                  <a:schemeClr val="dk1"/>
                </a:solidFill>
                <a:latin typeface="Helvetica Neue"/>
                <a:ea typeface="Helvetica Neue"/>
                <a:cs typeface="Helvetica Neue"/>
                <a:sym typeface="Helvetica Neue"/>
              </a:rPr>
              <a:t>per day </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54" name="Google Shape;254;p48"/>
          <p:cNvSpPr txBox="1"/>
          <p:nvPr/>
        </p:nvSpPr>
        <p:spPr>
          <a:xfrm>
            <a:off x="5356876" y="3154499"/>
            <a:ext cx="135096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Helvetica Neue"/>
              <a:buNone/>
            </a:pPr>
            <a:r>
              <a:rPr lang="en-US" sz="1800">
                <a:solidFill>
                  <a:schemeClr val="dk1"/>
                </a:solidFill>
                <a:latin typeface="Helvetica Neue"/>
                <a:ea typeface="Helvetica Neue"/>
                <a:cs typeface="Helvetica Neue"/>
                <a:sym typeface="Helvetica Neue"/>
              </a:rPr>
              <a:t>FPY</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55" name="Google Shape;255;p48"/>
          <p:cNvSpPr txBox="1"/>
          <p:nvPr/>
        </p:nvSpPr>
        <p:spPr>
          <a:xfrm>
            <a:off x="8885225" y="3154499"/>
            <a:ext cx="135096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Helvetica Neue"/>
              <a:buNone/>
            </a:pPr>
            <a:r>
              <a:rPr lang="en-US" sz="1800">
                <a:solidFill>
                  <a:schemeClr val="dk1"/>
                </a:solidFill>
                <a:latin typeface="Helvetica Neue"/>
                <a:ea typeface="Helvetica Neue"/>
                <a:cs typeface="Helvetica Neue"/>
                <a:sym typeface="Helvetica Neue"/>
              </a:rPr>
              <a:t>hour</a:t>
            </a:r>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256" name="Google Shape;256;p48"/>
          <p:cNvSpPr txBox="1"/>
          <p:nvPr/>
        </p:nvSpPr>
        <p:spPr>
          <a:xfrm>
            <a:off x="1320962" y="5210058"/>
            <a:ext cx="273909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101A22"/>
                </a:solidFill>
                <a:latin typeface="Helvetica Neue"/>
                <a:ea typeface="Helvetica Neue"/>
                <a:cs typeface="Helvetica Neue"/>
                <a:sym typeface="Helvetica Neue"/>
              </a:rPr>
              <a:t>Went from 30 ventilators per week to 600 per day</a:t>
            </a:r>
            <a:endParaRPr/>
          </a:p>
        </p:txBody>
      </p:sp>
      <p:sp>
        <p:nvSpPr>
          <p:cNvPr id="257" name="Google Shape;257;p48"/>
          <p:cNvSpPr txBox="1"/>
          <p:nvPr/>
        </p:nvSpPr>
        <p:spPr>
          <a:xfrm>
            <a:off x="4913446" y="4923734"/>
            <a:ext cx="2739090" cy="8002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rgbClr val="101A22"/>
              </a:solidFill>
              <a:latin typeface="Helvetica Neue"/>
              <a:ea typeface="Helvetica Neue"/>
              <a:cs typeface="Helvetica Neue"/>
              <a:sym typeface="Helvetica Neue"/>
            </a:endParaRPr>
          </a:p>
          <a:p>
            <a:pPr indent="0" lvl="0" marL="0" marR="0" rtl="0" algn="ctr">
              <a:spcBef>
                <a:spcPts val="0"/>
              </a:spcBef>
              <a:spcAft>
                <a:spcPts val="0"/>
              </a:spcAft>
              <a:buNone/>
            </a:pPr>
            <a:r>
              <a:rPr lang="en-US" sz="1400">
                <a:solidFill>
                  <a:srgbClr val="101A22"/>
                </a:solidFill>
                <a:latin typeface="Helvetica Neue"/>
                <a:ea typeface="Helvetica Neue"/>
                <a:cs typeface="Helvetica Neue"/>
                <a:sym typeface="Helvetica Neue"/>
              </a:rPr>
              <a:t>First Pass Yield (FPY) increased from 37% - to between 85-90%</a:t>
            </a:r>
            <a:endParaRPr/>
          </a:p>
        </p:txBody>
      </p:sp>
      <p:sp>
        <p:nvSpPr>
          <p:cNvPr id="258" name="Google Shape;258;p48"/>
          <p:cNvSpPr txBox="1"/>
          <p:nvPr/>
        </p:nvSpPr>
        <p:spPr>
          <a:xfrm>
            <a:off x="1193699" y="4464256"/>
            <a:ext cx="313208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F56E3"/>
                </a:solidFill>
                <a:latin typeface="Helvetica Neue"/>
                <a:ea typeface="Helvetica Neue"/>
                <a:cs typeface="Helvetica Neue"/>
                <a:sym typeface="Helvetica Neue"/>
              </a:rPr>
              <a:t>Improved Productivity </a:t>
            </a:r>
            <a:endParaRPr/>
          </a:p>
          <a:p>
            <a:pPr indent="0" lvl="0" marL="0" marR="0" rtl="0" algn="ctr">
              <a:spcBef>
                <a:spcPts val="0"/>
              </a:spcBef>
              <a:spcAft>
                <a:spcPts val="0"/>
              </a:spcAft>
              <a:buNone/>
            </a:pPr>
            <a:r>
              <a:rPr lang="en-US" sz="1800">
                <a:solidFill>
                  <a:srgbClr val="2F56E3"/>
                </a:solidFill>
                <a:latin typeface="Helvetica Neue"/>
                <a:ea typeface="Helvetica Neue"/>
                <a:cs typeface="Helvetica Neue"/>
                <a:sym typeface="Helvetica Neue"/>
              </a:rPr>
              <a:t>&amp; Performance</a:t>
            </a:r>
            <a:endParaRPr sz="1800">
              <a:solidFill>
                <a:schemeClr val="dk1"/>
              </a:solidFill>
              <a:latin typeface="Calibri"/>
              <a:ea typeface="Calibri"/>
              <a:cs typeface="Calibri"/>
              <a:sym typeface="Calibri"/>
            </a:endParaRPr>
          </a:p>
        </p:txBody>
      </p:sp>
      <p:sp>
        <p:nvSpPr>
          <p:cNvPr id="259" name="Google Shape;259;p48"/>
          <p:cNvSpPr txBox="1"/>
          <p:nvPr/>
        </p:nvSpPr>
        <p:spPr>
          <a:xfrm>
            <a:off x="5092352" y="4464256"/>
            <a:ext cx="238127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F56E3"/>
                </a:solidFill>
                <a:latin typeface="Helvetica Neue"/>
                <a:ea typeface="Helvetica Neue"/>
                <a:cs typeface="Helvetica Neue"/>
                <a:sym typeface="Helvetica Neue"/>
              </a:rPr>
              <a:t>Increased Yield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48"/>
          <p:cNvSpPr txBox="1"/>
          <p:nvPr/>
        </p:nvSpPr>
        <p:spPr>
          <a:xfrm>
            <a:off x="8734097" y="4464256"/>
            <a:ext cx="229125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F56E3"/>
                </a:solidFill>
                <a:latin typeface="Helvetica Neue"/>
                <a:ea typeface="Helvetica Neue"/>
                <a:cs typeface="Helvetica Neue"/>
                <a:sym typeface="Helvetica Neue"/>
              </a:rPr>
              <a:t>Data Speed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48"/>
          <p:cNvSpPr txBox="1"/>
          <p:nvPr/>
        </p:nvSpPr>
        <p:spPr>
          <a:xfrm flipH="1">
            <a:off x="8734095" y="4864877"/>
            <a:ext cx="2291256" cy="8002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rgbClr val="101A22"/>
              </a:solidFill>
              <a:latin typeface="Helvetica Neue"/>
              <a:ea typeface="Helvetica Neue"/>
              <a:cs typeface="Helvetica Neue"/>
              <a:sym typeface="Helvetica Neue"/>
            </a:endParaRPr>
          </a:p>
          <a:p>
            <a:pPr indent="0" lvl="0" marL="0" marR="0" rtl="0" algn="ctr">
              <a:spcBef>
                <a:spcPts val="0"/>
              </a:spcBef>
              <a:spcAft>
                <a:spcPts val="0"/>
              </a:spcAft>
              <a:buNone/>
            </a:pPr>
            <a:r>
              <a:rPr lang="en-US" sz="1400">
                <a:solidFill>
                  <a:srgbClr val="101A22"/>
                </a:solidFill>
                <a:latin typeface="Helvetica Neue"/>
                <a:ea typeface="Helvetica Neue"/>
                <a:cs typeface="Helvetica Neue"/>
                <a:sym typeface="Helvetica Neue"/>
              </a:rPr>
              <a:t>Shipment data ready </a:t>
            </a:r>
            <a:endParaRPr/>
          </a:p>
          <a:p>
            <a:pPr indent="0" lvl="0" marL="0" marR="0" rtl="0" algn="ctr">
              <a:spcBef>
                <a:spcPts val="0"/>
              </a:spcBef>
              <a:spcAft>
                <a:spcPts val="0"/>
              </a:spcAft>
              <a:buNone/>
            </a:pPr>
            <a:r>
              <a:rPr lang="en-US" sz="1400">
                <a:solidFill>
                  <a:srgbClr val="101A22"/>
                </a:solidFill>
                <a:latin typeface="Helvetica Neue"/>
                <a:ea typeface="Helvetica Neue"/>
                <a:cs typeface="Helvetica Neue"/>
                <a:sym typeface="Helvetica Neue"/>
              </a:rPr>
              <a:t>in 1 hour</a:t>
            </a:r>
            <a:endParaRPr/>
          </a:p>
        </p:txBody>
      </p:sp>
      <p:sp>
        <p:nvSpPr>
          <p:cNvPr id="262" name="Google Shape;262;p48"/>
          <p:cNvSpPr txBox="1"/>
          <p:nvPr/>
        </p:nvSpPr>
        <p:spPr>
          <a:xfrm>
            <a:off x="1320962" y="620493"/>
            <a:ext cx="10032838"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lt1"/>
                </a:solidFill>
                <a:latin typeface="Helvetica Neue"/>
                <a:ea typeface="Helvetica Neue"/>
                <a:cs typeface="Helvetica Neue"/>
                <a:sym typeface="Helvetica Neue"/>
              </a:rPr>
              <a:t>Vyaire’s partnership with Wavicle improved multiple KPIs, resulting in improved business results</a:t>
            </a:r>
            <a:endParaRPr/>
          </a:p>
        </p:txBody>
      </p:sp>
      <p:sp>
        <p:nvSpPr>
          <p:cNvPr id="263" name="Google Shape;263;p48"/>
          <p:cNvSpPr txBox="1"/>
          <p:nvPr/>
        </p:nvSpPr>
        <p:spPr>
          <a:xfrm>
            <a:off x="2017726" y="2584174"/>
            <a:ext cx="135096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Helvetica Neue"/>
                <a:ea typeface="Helvetica Neue"/>
                <a:cs typeface="Helvetica Neue"/>
                <a:sym typeface="Helvetica Neue"/>
              </a:rPr>
              <a:t>600</a:t>
            </a:r>
            <a:endParaRPr/>
          </a:p>
        </p:txBody>
      </p:sp>
      <p:sp>
        <p:nvSpPr>
          <p:cNvPr id="264" name="Google Shape;264;p48"/>
          <p:cNvSpPr txBox="1"/>
          <p:nvPr/>
        </p:nvSpPr>
        <p:spPr>
          <a:xfrm>
            <a:off x="5522907" y="2584174"/>
            <a:ext cx="135096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Helvetica Neue"/>
                <a:ea typeface="Helvetica Neue"/>
                <a:cs typeface="Helvetica Neue"/>
                <a:sym typeface="Helvetica Neue"/>
              </a:rPr>
              <a:t>90%</a:t>
            </a:r>
            <a:endParaRPr/>
          </a:p>
        </p:txBody>
      </p:sp>
      <p:sp>
        <p:nvSpPr>
          <p:cNvPr id="265" name="Google Shape;265;p48"/>
          <p:cNvSpPr txBox="1"/>
          <p:nvPr/>
        </p:nvSpPr>
        <p:spPr>
          <a:xfrm>
            <a:off x="9338681" y="2607827"/>
            <a:ext cx="7727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Helvetica Neue"/>
                <a:ea typeface="Helvetica Neue"/>
                <a:cs typeface="Helvetica Neue"/>
                <a:sym typeface="Helvetica Neue"/>
              </a:rPr>
              <a:t>1</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and Content">
  <p:cSld name="15_Title and Content">
    <p:spTree>
      <p:nvGrpSpPr>
        <p:cNvPr id="266" name="Shape 266"/>
        <p:cNvGrpSpPr/>
        <p:nvPr/>
      </p:nvGrpSpPr>
      <p:grpSpPr>
        <a:xfrm>
          <a:off x="0" y="0"/>
          <a:ext cx="0" cy="0"/>
          <a:chOff x="0" y="0"/>
          <a:chExt cx="0" cy="0"/>
        </a:xfrm>
      </p:grpSpPr>
      <p:pic>
        <p:nvPicPr>
          <p:cNvPr id="267" name="Google Shape;267;p49"/>
          <p:cNvPicPr preferRelativeResize="0"/>
          <p:nvPr/>
        </p:nvPicPr>
        <p:blipFill rotWithShape="1">
          <a:blip r:embed="rId2">
            <a:alphaModFix/>
          </a:blip>
          <a:srcRect b="0" l="0" r="0" t="0"/>
          <a:stretch/>
        </p:blipFill>
        <p:spPr>
          <a:xfrm>
            <a:off x="2591015" y="5465209"/>
            <a:ext cx="1789084" cy="701599"/>
          </a:xfrm>
          <a:prstGeom prst="rect">
            <a:avLst/>
          </a:prstGeom>
          <a:noFill/>
          <a:ln>
            <a:noFill/>
          </a:ln>
        </p:spPr>
      </p:pic>
      <p:sp>
        <p:nvSpPr>
          <p:cNvPr id="268" name="Google Shape;268;p49"/>
          <p:cNvSpPr/>
          <p:nvPr/>
        </p:nvSpPr>
        <p:spPr>
          <a:xfrm>
            <a:off x="0" y="0"/>
            <a:ext cx="3581400" cy="581600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9" name="Google Shape;269;p49"/>
          <p:cNvGrpSpPr/>
          <p:nvPr/>
        </p:nvGrpSpPr>
        <p:grpSpPr>
          <a:xfrm>
            <a:off x="4374929" y="1683745"/>
            <a:ext cx="7139315" cy="1224259"/>
            <a:chOff x="4380099" y="1125859"/>
            <a:chExt cx="7139315" cy="1224259"/>
          </a:xfrm>
        </p:grpSpPr>
        <p:grpSp>
          <p:nvGrpSpPr>
            <p:cNvPr id="270" name="Google Shape;270;p49"/>
            <p:cNvGrpSpPr/>
            <p:nvPr/>
          </p:nvGrpSpPr>
          <p:grpSpPr>
            <a:xfrm>
              <a:off x="4380099" y="1125859"/>
              <a:ext cx="4230503" cy="1224259"/>
              <a:chOff x="1061484" y="2052086"/>
              <a:chExt cx="4123659" cy="652146"/>
            </a:xfrm>
          </p:grpSpPr>
          <p:sp>
            <p:nvSpPr>
              <p:cNvPr id="271" name="Google Shape;271;p49"/>
              <p:cNvSpPr/>
              <p:nvPr/>
            </p:nvSpPr>
            <p:spPr>
              <a:xfrm>
                <a:off x="1061484"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49"/>
              <p:cNvSpPr/>
              <p:nvPr/>
            </p:nvSpPr>
            <p:spPr>
              <a:xfrm>
                <a:off x="2479158"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49"/>
              <p:cNvSpPr/>
              <p:nvPr/>
            </p:nvSpPr>
            <p:spPr>
              <a:xfrm>
                <a:off x="3896832"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74" name="Google Shape;274;p49"/>
            <p:cNvGrpSpPr/>
            <p:nvPr/>
          </p:nvGrpSpPr>
          <p:grpSpPr>
            <a:xfrm>
              <a:off x="8743317" y="1125859"/>
              <a:ext cx="2776097" cy="1224259"/>
              <a:chOff x="1061484" y="2052086"/>
              <a:chExt cx="2705985" cy="652146"/>
            </a:xfrm>
          </p:grpSpPr>
          <p:sp>
            <p:nvSpPr>
              <p:cNvPr id="275" name="Google Shape;275;p49"/>
              <p:cNvSpPr/>
              <p:nvPr/>
            </p:nvSpPr>
            <p:spPr>
              <a:xfrm>
                <a:off x="1061484"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49"/>
              <p:cNvSpPr/>
              <p:nvPr/>
            </p:nvSpPr>
            <p:spPr>
              <a:xfrm>
                <a:off x="2479158"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77" name="Google Shape;277;p49"/>
          <p:cNvGrpSpPr/>
          <p:nvPr/>
        </p:nvGrpSpPr>
        <p:grpSpPr>
          <a:xfrm>
            <a:off x="4374929" y="3074890"/>
            <a:ext cx="7139315" cy="1224259"/>
            <a:chOff x="4380099" y="1125859"/>
            <a:chExt cx="7139315" cy="1224259"/>
          </a:xfrm>
        </p:grpSpPr>
        <p:grpSp>
          <p:nvGrpSpPr>
            <p:cNvPr id="278" name="Google Shape;278;p49"/>
            <p:cNvGrpSpPr/>
            <p:nvPr/>
          </p:nvGrpSpPr>
          <p:grpSpPr>
            <a:xfrm>
              <a:off x="4380099" y="1125859"/>
              <a:ext cx="4230503" cy="1224259"/>
              <a:chOff x="1061484" y="2052086"/>
              <a:chExt cx="4123659" cy="652146"/>
            </a:xfrm>
          </p:grpSpPr>
          <p:sp>
            <p:nvSpPr>
              <p:cNvPr id="279" name="Google Shape;279;p49"/>
              <p:cNvSpPr/>
              <p:nvPr/>
            </p:nvSpPr>
            <p:spPr>
              <a:xfrm>
                <a:off x="1061484"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49"/>
              <p:cNvSpPr/>
              <p:nvPr/>
            </p:nvSpPr>
            <p:spPr>
              <a:xfrm>
                <a:off x="2479158"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49"/>
              <p:cNvSpPr/>
              <p:nvPr/>
            </p:nvSpPr>
            <p:spPr>
              <a:xfrm>
                <a:off x="3896832"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82" name="Google Shape;282;p49"/>
            <p:cNvGrpSpPr/>
            <p:nvPr/>
          </p:nvGrpSpPr>
          <p:grpSpPr>
            <a:xfrm>
              <a:off x="8743317" y="1125859"/>
              <a:ext cx="2776097" cy="1224259"/>
              <a:chOff x="1061484" y="2052086"/>
              <a:chExt cx="2705985" cy="652146"/>
            </a:xfrm>
          </p:grpSpPr>
          <p:sp>
            <p:nvSpPr>
              <p:cNvPr id="283" name="Google Shape;283;p49"/>
              <p:cNvSpPr/>
              <p:nvPr/>
            </p:nvSpPr>
            <p:spPr>
              <a:xfrm>
                <a:off x="1061484"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49"/>
              <p:cNvSpPr/>
              <p:nvPr/>
            </p:nvSpPr>
            <p:spPr>
              <a:xfrm>
                <a:off x="2479158" y="2052086"/>
                <a:ext cx="1288311" cy="652146"/>
              </a:xfrm>
              <a:prstGeom prst="rect">
                <a:avLst/>
              </a:prstGeom>
              <a:solidFill>
                <a:schemeClr val="lt1"/>
              </a:solidFill>
              <a:ln>
                <a:noFill/>
              </a:ln>
              <a:effectLst>
                <a:outerShdw blurRad="2794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285" name="Google Shape;285;p49"/>
          <p:cNvPicPr preferRelativeResize="0"/>
          <p:nvPr/>
        </p:nvPicPr>
        <p:blipFill rotWithShape="1">
          <a:blip r:embed="rId3">
            <a:alphaModFix/>
          </a:blip>
          <a:srcRect b="0" l="0" r="0" t="0"/>
          <a:stretch/>
        </p:blipFill>
        <p:spPr>
          <a:xfrm>
            <a:off x="6156233" y="1989924"/>
            <a:ext cx="676832" cy="592228"/>
          </a:xfrm>
          <a:prstGeom prst="rect">
            <a:avLst/>
          </a:prstGeom>
          <a:noFill/>
          <a:ln>
            <a:noFill/>
          </a:ln>
        </p:spPr>
      </p:pic>
      <p:pic>
        <p:nvPicPr>
          <p:cNvPr id="286" name="Google Shape;286;p49"/>
          <p:cNvPicPr preferRelativeResize="0"/>
          <p:nvPr/>
        </p:nvPicPr>
        <p:blipFill rotWithShape="1">
          <a:blip r:embed="rId4">
            <a:alphaModFix/>
          </a:blip>
          <a:srcRect b="0" l="0" r="0" t="0"/>
          <a:stretch/>
        </p:blipFill>
        <p:spPr>
          <a:xfrm>
            <a:off x="5919263" y="3442226"/>
            <a:ext cx="1162904" cy="517614"/>
          </a:xfrm>
          <a:prstGeom prst="rect">
            <a:avLst/>
          </a:prstGeom>
          <a:noFill/>
          <a:ln>
            <a:noFill/>
          </a:ln>
        </p:spPr>
      </p:pic>
      <p:pic>
        <p:nvPicPr>
          <p:cNvPr id="287" name="Google Shape;287;p49"/>
          <p:cNvPicPr preferRelativeResize="0"/>
          <p:nvPr/>
        </p:nvPicPr>
        <p:blipFill rotWithShape="1">
          <a:blip r:embed="rId5">
            <a:alphaModFix/>
          </a:blip>
          <a:srcRect b="0" l="0" r="0" t="0"/>
          <a:stretch/>
        </p:blipFill>
        <p:spPr>
          <a:xfrm>
            <a:off x="8910510" y="3544049"/>
            <a:ext cx="976961" cy="285940"/>
          </a:xfrm>
          <a:prstGeom prst="rect">
            <a:avLst/>
          </a:prstGeom>
          <a:noFill/>
          <a:ln>
            <a:noFill/>
          </a:ln>
        </p:spPr>
      </p:pic>
      <p:pic>
        <p:nvPicPr>
          <p:cNvPr id="288" name="Google Shape;288;p49"/>
          <p:cNvPicPr preferRelativeResize="0"/>
          <p:nvPr/>
        </p:nvPicPr>
        <p:blipFill rotWithShape="1">
          <a:blip r:embed="rId6">
            <a:alphaModFix/>
          </a:blip>
          <a:srcRect b="0" l="0" r="0" t="0"/>
          <a:stretch/>
        </p:blipFill>
        <p:spPr>
          <a:xfrm>
            <a:off x="10224066" y="1989924"/>
            <a:ext cx="1239155" cy="619578"/>
          </a:xfrm>
          <a:prstGeom prst="rect">
            <a:avLst/>
          </a:prstGeom>
          <a:noFill/>
          <a:ln>
            <a:noFill/>
          </a:ln>
        </p:spPr>
      </p:pic>
      <p:pic>
        <p:nvPicPr>
          <p:cNvPr descr="A close up of a logo&#10;&#10;Description automatically generated" id="289" name="Google Shape;289;p49"/>
          <p:cNvPicPr preferRelativeResize="0"/>
          <p:nvPr/>
        </p:nvPicPr>
        <p:blipFill rotWithShape="1">
          <a:blip r:embed="rId7">
            <a:alphaModFix/>
          </a:blip>
          <a:srcRect b="0" l="0" r="0" t="0"/>
          <a:stretch/>
        </p:blipFill>
        <p:spPr>
          <a:xfrm>
            <a:off x="7412343" y="3315363"/>
            <a:ext cx="950309" cy="626653"/>
          </a:xfrm>
          <a:prstGeom prst="rect">
            <a:avLst/>
          </a:prstGeom>
          <a:noFill/>
          <a:ln>
            <a:noFill/>
          </a:ln>
        </p:spPr>
      </p:pic>
      <p:pic>
        <p:nvPicPr>
          <p:cNvPr descr="A close up of a logo&#10;&#10;Description automatically generated" id="290" name="Google Shape;290;p49"/>
          <p:cNvPicPr preferRelativeResize="0"/>
          <p:nvPr/>
        </p:nvPicPr>
        <p:blipFill rotWithShape="1">
          <a:blip r:embed="rId8">
            <a:alphaModFix/>
          </a:blip>
          <a:srcRect b="0" l="0" r="0" t="0"/>
          <a:stretch/>
        </p:blipFill>
        <p:spPr>
          <a:xfrm>
            <a:off x="10279188" y="3442226"/>
            <a:ext cx="1148420" cy="489586"/>
          </a:xfrm>
          <a:prstGeom prst="rect">
            <a:avLst/>
          </a:prstGeom>
          <a:noFill/>
          <a:ln>
            <a:noFill/>
          </a:ln>
        </p:spPr>
      </p:pic>
      <p:pic>
        <p:nvPicPr>
          <p:cNvPr id="291" name="Google Shape;291;p49"/>
          <p:cNvPicPr preferRelativeResize="0"/>
          <p:nvPr/>
        </p:nvPicPr>
        <p:blipFill rotWithShape="1">
          <a:blip r:embed="rId9">
            <a:alphaModFix/>
          </a:blip>
          <a:srcRect b="0" l="0" r="0" t="0"/>
          <a:stretch/>
        </p:blipFill>
        <p:spPr>
          <a:xfrm>
            <a:off x="4631213" y="2056888"/>
            <a:ext cx="801357" cy="448963"/>
          </a:xfrm>
          <a:prstGeom prst="rect">
            <a:avLst/>
          </a:prstGeom>
          <a:noFill/>
          <a:ln>
            <a:noFill/>
          </a:ln>
        </p:spPr>
      </p:pic>
      <p:pic>
        <p:nvPicPr>
          <p:cNvPr descr="A picture containing drawing&#10;&#10;Description automatically generated" id="292" name="Google Shape;292;p49"/>
          <p:cNvPicPr preferRelativeResize="0"/>
          <p:nvPr/>
        </p:nvPicPr>
        <p:blipFill rotWithShape="1">
          <a:blip r:embed="rId10">
            <a:alphaModFix/>
          </a:blip>
          <a:srcRect b="0" l="0" r="0" t="0"/>
          <a:stretch/>
        </p:blipFill>
        <p:spPr>
          <a:xfrm>
            <a:off x="4498851" y="3544049"/>
            <a:ext cx="1119603" cy="269272"/>
          </a:xfrm>
          <a:prstGeom prst="rect">
            <a:avLst/>
          </a:prstGeom>
          <a:noFill/>
          <a:ln>
            <a:noFill/>
          </a:ln>
        </p:spPr>
      </p:pic>
      <p:pic>
        <p:nvPicPr>
          <p:cNvPr id="293" name="Google Shape;293;p49"/>
          <p:cNvPicPr preferRelativeResize="0"/>
          <p:nvPr/>
        </p:nvPicPr>
        <p:blipFill rotWithShape="1">
          <a:blip r:embed="rId11">
            <a:alphaModFix/>
          </a:blip>
          <a:srcRect b="0" l="0" r="0" t="0"/>
          <a:stretch/>
        </p:blipFill>
        <p:spPr>
          <a:xfrm>
            <a:off x="7454435" y="2118524"/>
            <a:ext cx="950309" cy="325693"/>
          </a:xfrm>
          <a:prstGeom prst="rect">
            <a:avLst/>
          </a:prstGeom>
          <a:noFill/>
          <a:ln>
            <a:noFill/>
          </a:ln>
        </p:spPr>
      </p:pic>
      <p:pic>
        <p:nvPicPr>
          <p:cNvPr descr="Molex - Wikipedia" id="294" name="Google Shape;294;p49"/>
          <p:cNvPicPr preferRelativeResize="0"/>
          <p:nvPr/>
        </p:nvPicPr>
        <p:blipFill rotWithShape="1">
          <a:blip r:embed="rId12">
            <a:alphaModFix/>
          </a:blip>
          <a:srcRect b="0" l="0" r="0" t="0"/>
          <a:stretch/>
        </p:blipFill>
        <p:spPr>
          <a:xfrm>
            <a:off x="8962667" y="1958785"/>
            <a:ext cx="872649" cy="656653"/>
          </a:xfrm>
          <a:prstGeom prst="rect">
            <a:avLst/>
          </a:prstGeom>
          <a:noFill/>
          <a:ln>
            <a:noFill/>
          </a:ln>
        </p:spPr>
      </p:pic>
      <p:sp>
        <p:nvSpPr>
          <p:cNvPr id="295" name="Google Shape;295;p49"/>
          <p:cNvSpPr txBox="1"/>
          <p:nvPr/>
        </p:nvSpPr>
        <p:spPr>
          <a:xfrm>
            <a:off x="677756" y="535809"/>
            <a:ext cx="2158410" cy="2679847"/>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3200"/>
              <a:buFont typeface="Helvetica Neue Light"/>
              <a:buNone/>
            </a:pPr>
            <a:r>
              <a:rPr b="0" i="0" lang="en-US" sz="3200">
                <a:solidFill>
                  <a:schemeClr val="lt1"/>
                </a:solidFill>
                <a:latin typeface="Helvetica Neue Light"/>
                <a:ea typeface="Helvetica Neue Light"/>
                <a:cs typeface="Helvetica Neue Light"/>
                <a:sym typeface="Helvetica Neue Light"/>
              </a:rPr>
              <a:t>Esteemed Clients</a:t>
            </a:r>
            <a:endParaRPr/>
          </a:p>
        </p:txBody>
      </p:sp>
      <p:sp>
        <p:nvSpPr>
          <p:cNvPr id="296" name="Google Shape;296;p49"/>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49"/>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298" name="Google Shape;298;p49"/>
          <p:cNvPicPr preferRelativeResize="0"/>
          <p:nvPr/>
        </p:nvPicPr>
        <p:blipFill rotWithShape="1">
          <a:blip r:embed="rId13">
            <a:alphaModFix/>
          </a:blip>
          <a:srcRect b="0" l="0" r="0" t="0"/>
          <a:stretch/>
        </p:blipFill>
        <p:spPr>
          <a:xfrm>
            <a:off x="283715" y="6365841"/>
            <a:ext cx="1223539" cy="372022"/>
          </a:xfrm>
          <a:prstGeom prst="rect">
            <a:avLst/>
          </a:prstGeom>
          <a:noFill/>
          <a:ln>
            <a:noFill/>
          </a:ln>
        </p:spPr>
      </p:pic>
      <p:sp>
        <p:nvSpPr>
          <p:cNvPr id="299" name="Google Shape;299;p49"/>
          <p:cNvSpPr/>
          <p:nvPr/>
        </p:nvSpPr>
        <p:spPr>
          <a:xfrm>
            <a:off x="776383" y="3269644"/>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00" name="Shape 300"/>
        <p:cNvGrpSpPr/>
        <p:nvPr/>
      </p:nvGrpSpPr>
      <p:grpSpPr>
        <a:xfrm>
          <a:off x="0" y="0"/>
          <a:ext cx="0" cy="0"/>
          <a:chOff x="0" y="0"/>
          <a:chExt cx="0" cy="0"/>
        </a:xfrm>
      </p:grpSpPr>
      <p:sp>
        <p:nvSpPr>
          <p:cNvPr id="301" name="Google Shape;301;p50"/>
          <p:cNvSpPr txBox="1"/>
          <p:nvPr>
            <p:ph idx="11" type="ftr"/>
          </p:nvPr>
        </p:nvSpPr>
        <p:spPr>
          <a:xfrm>
            <a:off x="4038600" y="648528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50"/>
          <p:cNvSpPr txBox="1"/>
          <p:nvPr>
            <p:ph idx="12" type="sldNum"/>
          </p:nvPr>
        </p:nvSpPr>
        <p:spPr>
          <a:xfrm>
            <a:off x="10927080" y="6485600"/>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3" name="Google Shape;303;p50"/>
          <p:cNvSpPr txBox="1"/>
          <p:nvPr/>
        </p:nvSpPr>
        <p:spPr>
          <a:xfrm>
            <a:off x="7782586" y="4358252"/>
            <a:ext cx="3571213" cy="14362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a:solidFill>
                  <a:schemeClr val="dk1"/>
                </a:solidFill>
                <a:latin typeface="Helvetica Neue Light"/>
                <a:ea typeface="Helvetica Neue Light"/>
                <a:cs typeface="Helvetica Neue Light"/>
                <a:sym typeface="Helvetica Neue Light"/>
              </a:rPr>
              <a:t>Our local, nearshore and offshore teams are available around the clock to develop and deliver flexible, cost-effective solutions. </a:t>
            </a:r>
            <a:endParaRPr/>
          </a:p>
        </p:txBody>
      </p:sp>
      <p:sp>
        <p:nvSpPr>
          <p:cNvPr id="304" name="Google Shape;304;p50"/>
          <p:cNvSpPr txBox="1"/>
          <p:nvPr>
            <p:ph type="title"/>
          </p:nvPr>
        </p:nvSpPr>
        <p:spPr>
          <a:xfrm>
            <a:off x="838200" y="445335"/>
            <a:ext cx="9181699" cy="6521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2800"/>
              <a:buFont typeface="Helvetica Neue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50"/>
          <p:cNvSpPr/>
          <p:nvPr/>
        </p:nvSpPr>
        <p:spPr>
          <a:xfrm>
            <a:off x="913901" y="1053449"/>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6" name="Google Shape;306;p50"/>
          <p:cNvPicPr preferRelativeResize="0"/>
          <p:nvPr/>
        </p:nvPicPr>
        <p:blipFill rotWithShape="1">
          <a:blip r:embed="rId2">
            <a:alphaModFix/>
          </a:blip>
          <a:srcRect b="0" l="0" r="0" t="0"/>
          <a:stretch/>
        </p:blipFill>
        <p:spPr>
          <a:xfrm>
            <a:off x="6555516" y="4356730"/>
            <a:ext cx="865724" cy="865724"/>
          </a:xfrm>
          <a:prstGeom prst="rect">
            <a:avLst/>
          </a:prstGeom>
          <a:noFill/>
          <a:ln>
            <a:noFill/>
          </a:ln>
        </p:spPr>
      </p:pic>
      <p:pic>
        <p:nvPicPr>
          <p:cNvPr id="307" name="Google Shape;307;p50"/>
          <p:cNvPicPr preferRelativeResize="0"/>
          <p:nvPr/>
        </p:nvPicPr>
        <p:blipFill rotWithShape="1">
          <a:blip r:embed="rId3">
            <a:alphaModFix/>
          </a:blip>
          <a:srcRect b="0" l="0" r="0" t="0"/>
          <a:stretch/>
        </p:blipFill>
        <p:spPr>
          <a:xfrm>
            <a:off x="1379913" y="4356730"/>
            <a:ext cx="856021" cy="745840"/>
          </a:xfrm>
          <a:prstGeom prst="rect">
            <a:avLst/>
          </a:prstGeom>
          <a:noFill/>
          <a:ln>
            <a:noFill/>
          </a:ln>
        </p:spPr>
      </p:pic>
      <p:pic>
        <p:nvPicPr>
          <p:cNvPr id="308" name="Google Shape;308;p50"/>
          <p:cNvPicPr preferRelativeResize="0"/>
          <p:nvPr/>
        </p:nvPicPr>
        <p:blipFill rotWithShape="1">
          <a:blip r:embed="rId4">
            <a:alphaModFix/>
          </a:blip>
          <a:srcRect b="0" l="0" r="0" t="0"/>
          <a:stretch/>
        </p:blipFill>
        <p:spPr>
          <a:xfrm>
            <a:off x="6774975" y="2051666"/>
            <a:ext cx="749634" cy="749634"/>
          </a:xfrm>
          <a:prstGeom prst="rect">
            <a:avLst/>
          </a:prstGeom>
          <a:noFill/>
          <a:ln>
            <a:noFill/>
          </a:ln>
        </p:spPr>
      </p:pic>
      <p:pic>
        <p:nvPicPr>
          <p:cNvPr id="309" name="Google Shape;309;p50"/>
          <p:cNvPicPr preferRelativeResize="0"/>
          <p:nvPr/>
        </p:nvPicPr>
        <p:blipFill rotWithShape="1">
          <a:blip r:embed="rId5">
            <a:alphaModFix/>
          </a:blip>
          <a:srcRect b="0" l="0" r="0" t="0"/>
          <a:stretch/>
        </p:blipFill>
        <p:spPr>
          <a:xfrm>
            <a:off x="1379913" y="2036378"/>
            <a:ext cx="856022" cy="745841"/>
          </a:xfrm>
          <a:prstGeom prst="rect">
            <a:avLst/>
          </a:prstGeom>
          <a:noFill/>
          <a:ln>
            <a:noFill/>
          </a:ln>
        </p:spPr>
      </p:pic>
      <p:sp>
        <p:nvSpPr>
          <p:cNvPr id="310" name="Google Shape;310;p50"/>
          <p:cNvSpPr txBox="1"/>
          <p:nvPr/>
        </p:nvSpPr>
        <p:spPr>
          <a:xfrm>
            <a:off x="2459222" y="1929367"/>
            <a:ext cx="307519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We build solutions utilizing our proprietary accelerator tools and the latest technology to reduce the time, cost and risk of your data projects.</a:t>
            </a:r>
            <a:endParaRPr sz="1600">
              <a:solidFill>
                <a:schemeClr val="dk1"/>
              </a:solidFill>
              <a:latin typeface="Helvetica Neue Light"/>
              <a:ea typeface="Helvetica Neue Light"/>
              <a:cs typeface="Helvetica Neue Light"/>
              <a:sym typeface="Helvetica Neue Light"/>
            </a:endParaRPr>
          </a:p>
        </p:txBody>
      </p:sp>
      <p:sp>
        <p:nvSpPr>
          <p:cNvPr id="311" name="Google Shape;311;p50"/>
          <p:cNvSpPr txBox="1"/>
          <p:nvPr/>
        </p:nvSpPr>
        <p:spPr>
          <a:xfrm>
            <a:off x="7782586" y="1929367"/>
            <a:ext cx="3309730" cy="13542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Light"/>
              <a:buNone/>
            </a:pPr>
            <a:r>
              <a:rPr lang="en-US" sz="1600">
                <a:solidFill>
                  <a:schemeClr val="dk1"/>
                </a:solidFill>
                <a:latin typeface="Helvetica Neue Light"/>
                <a:ea typeface="Helvetica Neue Light"/>
                <a:cs typeface="Helvetica Neue Light"/>
                <a:sym typeface="Helvetica Neue Light"/>
              </a:rPr>
              <a:t>Our 250+ employees have the technical expertise and business acumen needed to help you drive business results fast.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50"/>
          <p:cNvSpPr txBox="1"/>
          <p:nvPr/>
        </p:nvSpPr>
        <p:spPr>
          <a:xfrm>
            <a:off x="2459222" y="4353749"/>
            <a:ext cx="340249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Your needs come first so we start each data and analytics project by understanding your existing data landscape and the business challenges you are looking to solve.</a:t>
            </a:r>
            <a:endParaRPr sz="1600">
              <a:solidFill>
                <a:schemeClr val="dk1"/>
              </a:solidFill>
              <a:latin typeface="Calibri"/>
              <a:ea typeface="Calibri"/>
              <a:cs typeface="Calibri"/>
              <a:sym typeface="Calibri"/>
            </a:endParaRPr>
          </a:p>
        </p:txBody>
      </p:sp>
      <p:pic>
        <p:nvPicPr>
          <p:cNvPr id="313" name="Google Shape;313;p50"/>
          <p:cNvPicPr preferRelativeResize="0"/>
          <p:nvPr/>
        </p:nvPicPr>
        <p:blipFill rotWithShape="1">
          <a:blip r:embed="rId6">
            <a:alphaModFix/>
          </a:blip>
          <a:srcRect b="0" l="0" r="0" t="0"/>
          <a:stretch/>
        </p:blipFill>
        <p:spPr>
          <a:xfrm>
            <a:off x="283715" y="6365841"/>
            <a:ext cx="1223539" cy="372022"/>
          </a:xfrm>
          <a:prstGeom prst="rect">
            <a:avLst/>
          </a:prstGeom>
          <a:noFill/>
          <a:ln>
            <a:noFill/>
          </a:ln>
        </p:spPr>
      </p:pic>
      <p:sp>
        <p:nvSpPr>
          <p:cNvPr id="314" name="Google Shape;314;p50"/>
          <p:cNvSpPr txBox="1"/>
          <p:nvPr/>
        </p:nvSpPr>
        <p:spPr>
          <a:xfrm>
            <a:off x="1235821" y="3771807"/>
            <a:ext cx="60976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65ED"/>
                </a:solidFill>
                <a:latin typeface="Helvetica Neue"/>
                <a:ea typeface="Helvetica Neue"/>
                <a:cs typeface="Helvetica Neue"/>
                <a:sym typeface="Helvetica Neue"/>
              </a:rPr>
              <a:t>Client-First Approach</a:t>
            </a:r>
            <a:endParaRPr/>
          </a:p>
        </p:txBody>
      </p:sp>
      <p:sp>
        <p:nvSpPr>
          <p:cNvPr id="315" name="Google Shape;315;p50"/>
          <p:cNvSpPr txBox="1"/>
          <p:nvPr/>
        </p:nvSpPr>
        <p:spPr>
          <a:xfrm>
            <a:off x="1235821" y="1422834"/>
            <a:ext cx="60976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65ED"/>
                </a:solidFill>
                <a:latin typeface="Helvetica Neue"/>
                <a:ea typeface="Helvetica Neue"/>
                <a:cs typeface="Helvetica Neue"/>
                <a:sym typeface="Helvetica Neue"/>
              </a:rPr>
              <a:t>Rapid Delivery Data and Analytics</a:t>
            </a:r>
            <a:endParaRPr/>
          </a:p>
        </p:txBody>
      </p:sp>
      <p:sp>
        <p:nvSpPr>
          <p:cNvPr id="316" name="Google Shape;316;p50"/>
          <p:cNvSpPr txBox="1"/>
          <p:nvPr/>
        </p:nvSpPr>
        <p:spPr>
          <a:xfrm>
            <a:off x="6774975" y="1422834"/>
            <a:ext cx="60976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65ED"/>
                </a:solidFill>
                <a:latin typeface="Helvetica Neue"/>
                <a:ea typeface="Helvetica Neue"/>
                <a:cs typeface="Helvetica Neue"/>
                <a:sym typeface="Helvetica Neue"/>
              </a:rPr>
              <a:t>Technical and Business Expertise</a:t>
            </a:r>
            <a:endParaRPr/>
          </a:p>
        </p:txBody>
      </p:sp>
      <p:sp>
        <p:nvSpPr>
          <p:cNvPr id="317" name="Google Shape;317;p50"/>
          <p:cNvSpPr txBox="1"/>
          <p:nvPr/>
        </p:nvSpPr>
        <p:spPr>
          <a:xfrm>
            <a:off x="6774975" y="3769302"/>
            <a:ext cx="49248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4065ED"/>
                </a:solidFill>
                <a:latin typeface="Helvetica Neue"/>
                <a:ea typeface="Helvetica Neue"/>
                <a:cs typeface="Helvetica Neue"/>
                <a:sym typeface="Helvetica Neue"/>
              </a:rPr>
              <a:t>Cost-Effective, Flexible Solutions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_no image" type="obj">
  <p:cSld name="OBJECT">
    <p:spTree>
      <p:nvGrpSpPr>
        <p:cNvPr id="31" name="Shape 31"/>
        <p:cNvGrpSpPr/>
        <p:nvPr/>
      </p:nvGrpSpPr>
      <p:grpSpPr>
        <a:xfrm>
          <a:off x="0" y="0"/>
          <a:ext cx="0" cy="0"/>
          <a:chOff x="0" y="0"/>
          <a:chExt cx="0" cy="0"/>
        </a:xfrm>
      </p:grpSpPr>
      <p:sp>
        <p:nvSpPr>
          <p:cNvPr id="32" name="Google Shape;32;p24"/>
          <p:cNvSpPr txBox="1"/>
          <p:nvPr>
            <p:ph type="title"/>
          </p:nvPr>
        </p:nvSpPr>
        <p:spPr>
          <a:xfrm>
            <a:off x="838200" y="72157"/>
            <a:ext cx="10515600" cy="6521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2800"/>
              <a:buFont typeface="Helvetica Neue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4"/>
          <p:cNvSpPr txBox="1"/>
          <p:nvPr>
            <p:ph idx="1" type="body"/>
          </p:nvPr>
        </p:nvSpPr>
        <p:spPr>
          <a:xfrm>
            <a:off x="838200" y="1139824"/>
            <a:ext cx="10515600" cy="4906645"/>
          </a:xfrm>
          <a:prstGeom prst="rect">
            <a:avLst/>
          </a:prstGeom>
          <a:noFill/>
          <a:ln>
            <a:noFill/>
          </a:ln>
        </p:spPr>
        <p:txBody>
          <a:bodyPr anchorCtr="0" anchor="t" bIns="45700" lIns="91425" spcFirstLastPara="1" rIns="91425" wrap="square" tIns="45700">
            <a:noAutofit/>
          </a:bodyPr>
          <a:lstStyle>
            <a:lvl1pPr indent="-330200" lvl="0" marL="457200" algn="l">
              <a:lnSpc>
                <a:spcPct val="100000"/>
              </a:lnSpc>
              <a:spcBef>
                <a:spcPts val="1000"/>
              </a:spcBef>
              <a:spcAft>
                <a:spcPts val="0"/>
              </a:spcAft>
              <a:buClr>
                <a:schemeClr val="dk1"/>
              </a:buClr>
              <a:buSzPts val="1600"/>
              <a:buChar char="•"/>
              <a:defRPr b="0" i="0">
                <a:solidFill>
                  <a:schemeClr val="dk1"/>
                </a:solidFill>
                <a:latin typeface="Helvetica Neue Light"/>
                <a:ea typeface="Helvetica Neue Light"/>
                <a:cs typeface="Helvetica Neue Light"/>
                <a:sym typeface="Helvetica Neue Light"/>
              </a:defRPr>
            </a:lvl1pPr>
            <a:lvl2pPr indent="-317500" lvl="1" marL="914400" algn="l">
              <a:lnSpc>
                <a:spcPct val="100000"/>
              </a:lnSpc>
              <a:spcBef>
                <a:spcPts val="500"/>
              </a:spcBef>
              <a:spcAft>
                <a:spcPts val="0"/>
              </a:spcAft>
              <a:buClr>
                <a:schemeClr val="dk1"/>
              </a:buClr>
              <a:buSzPts val="1400"/>
              <a:buChar char="•"/>
              <a:defRPr b="0" i="0">
                <a:solidFill>
                  <a:schemeClr val="dk1"/>
                </a:solidFill>
                <a:latin typeface="Helvetica Neue Light"/>
                <a:ea typeface="Helvetica Neue Light"/>
                <a:cs typeface="Helvetica Neue Light"/>
                <a:sym typeface="Helvetica Neue Light"/>
              </a:defRPr>
            </a:lvl2pPr>
            <a:lvl3pPr indent="-304800" lvl="2" marL="1371600" algn="l">
              <a:lnSpc>
                <a:spcPct val="100000"/>
              </a:lnSpc>
              <a:spcBef>
                <a:spcPts val="500"/>
              </a:spcBef>
              <a:spcAft>
                <a:spcPts val="0"/>
              </a:spcAft>
              <a:buClr>
                <a:schemeClr val="dk1"/>
              </a:buClr>
              <a:buSzPts val="1200"/>
              <a:buChar char="•"/>
              <a:defRPr b="0" i="0">
                <a:solidFill>
                  <a:schemeClr val="dk1"/>
                </a:solidFill>
                <a:latin typeface="Helvetica Neue Light"/>
                <a:ea typeface="Helvetica Neue Light"/>
                <a:cs typeface="Helvetica Neue Light"/>
                <a:sym typeface="Helvetica Neue Light"/>
              </a:defRPr>
            </a:lvl3pPr>
            <a:lvl4pPr indent="-298450" lvl="3" marL="1828800" algn="l">
              <a:lnSpc>
                <a:spcPct val="100000"/>
              </a:lnSpc>
              <a:spcBef>
                <a:spcPts val="500"/>
              </a:spcBef>
              <a:spcAft>
                <a:spcPts val="0"/>
              </a:spcAft>
              <a:buClr>
                <a:schemeClr val="dk1"/>
              </a:buClr>
              <a:buSzPts val="1100"/>
              <a:buChar char="•"/>
              <a:defRPr b="0" i="0">
                <a:solidFill>
                  <a:schemeClr val="dk1"/>
                </a:solidFill>
                <a:latin typeface="Helvetica Neue Light"/>
                <a:ea typeface="Helvetica Neue Light"/>
                <a:cs typeface="Helvetica Neue Light"/>
                <a:sym typeface="Helvetica Neue Light"/>
              </a:defRPr>
            </a:lvl4pPr>
            <a:lvl5pPr indent="-298450" lvl="4" marL="2286000" algn="l">
              <a:lnSpc>
                <a:spcPct val="100000"/>
              </a:lnSpc>
              <a:spcBef>
                <a:spcPts val="500"/>
              </a:spcBef>
              <a:spcAft>
                <a:spcPts val="0"/>
              </a:spcAft>
              <a:buClr>
                <a:schemeClr val="dk1"/>
              </a:buClr>
              <a:buSzPts val="1100"/>
              <a:buChar char="•"/>
              <a:defRPr b="0" i="0">
                <a:solidFill>
                  <a:schemeClr val="dk1"/>
                </a:solidFill>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4"/>
          <p:cNvSpPr/>
          <p:nvPr/>
        </p:nvSpPr>
        <p:spPr>
          <a:xfrm>
            <a:off x="946224" y="601808"/>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 name="Google Shape;35;p24"/>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4"/>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u="none" cap="none" strike="noStrike">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u="none" cap="none" strike="noStrike">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u="none" cap="none" strike="noStrike">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u="none" cap="none" strike="noStrike">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u="none" cap="none" strike="noStrike">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u="none" cap="none" strike="noStrike">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u="none" cap="none" strike="noStrike">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u="none" cap="none" strike="noStrike">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37" name="Google Shape;37;p24"/>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318" name="Shape 318"/>
        <p:cNvGrpSpPr/>
        <p:nvPr/>
      </p:nvGrpSpPr>
      <p:grpSpPr>
        <a:xfrm>
          <a:off x="0" y="0"/>
          <a:ext cx="0" cy="0"/>
          <a:chOff x="0" y="0"/>
          <a:chExt cx="0" cy="0"/>
        </a:xfrm>
      </p:grpSpPr>
      <p:pic>
        <p:nvPicPr>
          <p:cNvPr id="319" name="Google Shape;319;p51"/>
          <p:cNvPicPr preferRelativeResize="0"/>
          <p:nvPr/>
        </p:nvPicPr>
        <p:blipFill rotWithShape="1">
          <a:blip r:embed="rId2">
            <a:alphaModFix/>
          </a:blip>
          <a:srcRect b="0" l="0" r="0" t="0"/>
          <a:stretch/>
        </p:blipFill>
        <p:spPr>
          <a:xfrm>
            <a:off x="-3801" y="1154858"/>
            <a:ext cx="4279900" cy="4673600"/>
          </a:xfrm>
          <a:prstGeom prst="rect">
            <a:avLst/>
          </a:prstGeom>
          <a:noFill/>
          <a:ln>
            <a:noFill/>
          </a:ln>
        </p:spPr>
      </p:pic>
      <p:grpSp>
        <p:nvGrpSpPr>
          <p:cNvPr id="320" name="Google Shape;320;p51"/>
          <p:cNvGrpSpPr/>
          <p:nvPr/>
        </p:nvGrpSpPr>
        <p:grpSpPr>
          <a:xfrm>
            <a:off x="1834954" y="-1844296"/>
            <a:ext cx="11723291" cy="4704113"/>
            <a:chOff x="1834954" y="-1844296"/>
            <a:chExt cx="11723291" cy="4704113"/>
          </a:xfrm>
        </p:grpSpPr>
        <p:sp>
          <p:nvSpPr>
            <p:cNvPr id="321" name="Google Shape;321;p51"/>
            <p:cNvSpPr/>
            <p:nvPr/>
          </p:nvSpPr>
          <p:spPr>
            <a:xfrm rot="-314532">
              <a:off x="2225850" y="-628650"/>
              <a:ext cx="10896600" cy="1962150"/>
            </a:xfrm>
            <a:custGeom>
              <a:rect b="b" l="l" r="r" t="t"/>
              <a:pathLst>
                <a:path extrusionOk="0" h="1962150" w="10896600">
                  <a:moveTo>
                    <a:pt x="0" y="1962150"/>
                  </a:moveTo>
                  <a:cubicBezTo>
                    <a:pt x="982662" y="1489075"/>
                    <a:pt x="1965325" y="1016000"/>
                    <a:pt x="3124200" y="933450"/>
                  </a:cubicBezTo>
                  <a:cubicBezTo>
                    <a:pt x="4283075" y="850900"/>
                    <a:pt x="5657850" y="1622425"/>
                    <a:pt x="6953250" y="1466850"/>
                  </a:cubicBezTo>
                  <a:cubicBezTo>
                    <a:pt x="8248650" y="1311275"/>
                    <a:pt x="9572625" y="655637"/>
                    <a:pt x="10896600" y="0"/>
                  </a:cubicBezTo>
                </a:path>
              </a:pathLst>
            </a:custGeom>
            <a:noFill/>
            <a:ln cap="rnd" cmpd="sng" w="25400">
              <a:solidFill>
                <a:schemeClr val="lt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51"/>
            <p:cNvSpPr/>
            <p:nvPr/>
          </p:nvSpPr>
          <p:spPr>
            <a:xfrm rot="-175905">
              <a:off x="2435401" y="-311150"/>
              <a:ext cx="10896600" cy="1962150"/>
            </a:xfrm>
            <a:custGeom>
              <a:rect b="b" l="l" r="r" t="t"/>
              <a:pathLst>
                <a:path extrusionOk="0" h="1962150" w="10896600">
                  <a:moveTo>
                    <a:pt x="0" y="1962150"/>
                  </a:moveTo>
                  <a:cubicBezTo>
                    <a:pt x="982662" y="1489075"/>
                    <a:pt x="1965325" y="1016000"/>
                    <a:pt x="3124200" y="933450"/>
                  </a:cubicBezTo>
                  <a:cubicBezTo>
                    <a:pt x="4283075" y="850900"/>
                    <a:pt x="5657850" y="1622425"/>
                    <a:pt x="6953250" y="1466850"/>
                  </a:cubicBezTo>
                  <a:cubicBezTo>
                    <a:pt x="8248650" y="1311275"/>
                    <a:pt x="9572625" y="655637"/>
                    <a:pt x="10896600" y="0"/>
                  </a:cubicBezTo>
                </a:path>
              </a:pathLst>
            </a:custGeom>
            <a:noFill/>
            <a:ln cap="rnd" cmpd="sng" w="25400">
              <a:solidFill>
                <a:schemeClr val="lt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51"/>
            <p:cNvSpPr/>
            <p:nvPr/>
          </p:nvSpPr>
          <p:spPr>
            <a:xfrm>
              <a:off x="2526051" y="128152"/>
              <a:ext cx="10896600" cy="1962150"/>
            </a:xfrm>
            <a:custGeom>
              <a:rect b="b" l="l" r="r" t="t"/>
              <a:pathLst>
                <a:path extrusionOk="0" h="1962150" w="10896600">
                  <a:moveTo>
                    <a:pt x="0" y="1962150"/>
                  </a:moveTo>
                  <a:cubicBezTo>
                    <a:pt x="982662" y="1489075"/>
                    <a:pt x="1965325" y="1016000"/>
                    <a:pt x="3124200" y="933450"/>
                  </a:cubicBezTo>
                  <a:cubicBezTo>
                    <a:pt x="4283075" y="850900"/>
                    <a:pt x="5657850" y="1622425"/>
                    <a:pt x="6953250" y="1466850"/>
                  </a:cubicBezTo>
                  <a:cubicBezTo>
                    <a:pt x="8248650" y="1311275"/>
                    <a:pt x="9572625" y="655637"/>
                    <a:pt x="10896600" y="0"/>
                  </a:cubicBezTo>
                </a:path>
              </a:pathLst>
            </a:custGeom>
            <a:noFill/>
            <a:ln cap="rnd" cmpd="sng" w="25400">
              <a:solidFill>
                <a:schemeClr val="lt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51"/>
            <p:cNvSpPr/>
            <p:nvPr/>
          </p:nvSpPr>
          <p:spPr>
            <a:xfrm rot="185305">
              <a:off x="2616701" y="605554"/>
              <a:ext cx="10896600" cy="1962150"/>
            </a:xfrm>
            <a:custGeom>
              <a:rect b="b" l="l" r="r" t="t"/>
              <a:pathLst>
                <a:path extrusionOk="0" h="1962150" w="10896600">
                  <a:moveTo>
                    <a:pt x="0" y="1962150"/>
                  </a:moveTo>
                  <a:cubicBezTo>
                    <a:pt x="982662" y="1489075"/>
                    <a:pt x="1965325" y="1016000"/>
                    <a:pt x="3124200" y="933450"/>
                  </a:cubicBezTo>
                  <a:cubicBezTo>
                    <a:pt x="4283075" y="850900"/>
                    <a:pt x="5657850" y="1622425"/>
                    <a:pt x="6953250" y="1466850"/>
                  </a:cubicBezTo>
                  <a:cubicBezTo>
                    <a:pt x="8248650" y="1311275"/>
                    <a:pt x="9572625" y="655637"/>
                    <a:pt x="10896600" y="0"/>
                  </a:cubicBezTo>
                </a:path>
              </a:pathLst>
            </a:custGeom>
            <a:noFill/>
            <a:ln cap="rnd" cmpd="sng" w="25400">
              <a:solidFill>
                <a:schemeClr val="lt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51"/>
            <p:cNvSpPr/>
            <p:nvPr/>
          </p:nvSpPr>
          <p:spPr>
            <a:xfrm rot="-531629">
              <a:off x="1921050" y="-1016808"/>
              <a:ext cx="10896600" cy="1962150"/>
            </a:xfrm>
            <a:custGeom>
              <a:rect b="b" l="l" r="r" t="t"/>
              <a:pathLst>
                <a:path extrusionOk="0" h="1962150" w="10896600">
                  <a:moveTo>
                    <a:pt x="0" y="1962150"/>
                  </a:moveTo>
                  <a:cubicBezTo>
                    <a:pt x="982662" y="1489075"/>
                    <a:pt x="1965325" y="1016000"/>
                    <a:pt x="3124200" y="933450"/>
                  </a:cubicBezTo>
                  <a:cubicBezTo>
                    <a:pt x="4283075" y="850900"/>
                    <a:pt x="5657850" y="1622425"/>
                    <a:pt x="6953250" y="1466850"/>
                  </a:cubicBezTo>
                  <a:cubicBezTo>
                    <a:pt x="8248650" y="1311275"/>
                    <a:pt x="9572625" y="655637"/>
                    <a:pt x="10896600" y="0"/>
                  </a:cubicBezTo>
                </a:path>
              </a:pathLst>
            </a:custGeom>
            <a:noFill/>
            <a:ln cap="rnd" cmpd="sng" w="25400">
              <a:solidFill>
                <a:schemeClr val="lt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6" name="Google Shape;326;p51"/>
          <p:cNvSpPr txBox="1"/>
          <p:nvPr>
            <p:ph idx="1" type="body"/>
          </p:nvPr>
        </p:nvSpPr>
        <p:spPr>
          <a:xfrm>
            <a:off x="5070396" y="2566552"/>
            <a:ext cx="5807154" cy="260869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800"/>
              <a:buNone/>
              <a:defRPr b="0" i="0" sz="2800">
                <a:solidFill>
                  <a:schemeClr val="dk1"/>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51"/>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51"/>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329" name="Google Shape;329;p51"/>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330" name="Shape 330"/>
        <p:cNvGrpSpPr/>
        <p:nvPr/>
      </p:nvGrpSpPr>
      <p:grpSpPr>
        <a:xfrm>
          <a:off x="0" y="0"/>
          <a:ext cx="0" cy="0"/>
          <a:chOff x="0" y="0"/>
          <a:chExt cx="0" cy="0"/>
        </a:xfrm>
      </p:grpSpPr>
      <p:sp>
        <p:nvSpPr>
          <p:cNvPr id="331" name="Google Shape;331;p52"/>
          <p:cNvSpPr txBox="1"/>
          <p:nvPr>
            <p:ph type="title"/>
          </p:nvPr>
        </p:nvSpPr>
        <p:spPr>
          <a:xfrm>
            <a:off x="838200" y="365125"/>
            <a:ext cx="10515600" cy="6521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2800"/>
              <a:buFont typeface="Helvetica Neue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52"/>
          <p:cNvSpPr/>
          <p:nvPr/>
        </p:nvSpPr>
        <p:spPr>
          <a:xfrm>
            <a:off x="946224" y="939164"/>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52"/>
          <p:cNvSpPr txBox="1"/>
          <p:nvPr/>
        </p:nvSpPr>
        <p:spPr>
          <a:xfrm>
            <a:off x="6553199" y="1283445"/>
            <a:ext cx="5394961" cy="190378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Inter"/>
              <a:buNone/>
            </a:pPr>
            <a:r>
              <a:rPr b="0" i="0" lang="en-US" sz="1600">
                <a:solidFill>
                  <a:schemeClr val="dk1"/>
                </a:solidFill>
                <a:latin typeface="Helvetica Neue Light"/>
                <a:ea typeface="Helvetica Neue Light"/>
                <a:cs typeface="Helvetica Neue Light"/>
                <a:sym typeface="Helvetica Neue Light"/>
              </a:rPr>
              <a:t>“Wavicle has been an excellent vendor to partner with. Their resources have a high level of knowledge and expertise and a strong hard-working mentality. I will continue to use and recommend Wavicle because I consider them a trusted and responsive vendor that has helped my team take our product to the next level.” </a:t>
            </a:r>
            <a:br>
              <a:rPr b="0" i="0" lang="en-US" sz="1600">
                <a:solidFill>
                  <a:schemeClr val="dk1"/>
                </a:solidFill>
                <a:latin typeface="Helvetica Neue Light"/>
                <a:ea typeface="Helvetica Neue Light"/>
                <a:cs typeface="Helvetica Neue Light"/>
                <a:sym typeface="Helvetica Neue Light"/>
              </a:rPr>
            </a:br>
            <a:r>
              <a:rPr b="0" i="0" lang="en-US" sz="1600">
                <a:solidFill>
                  <a:schemeClr val="dk1"/>
                </a:solidFill>
                <a:latin typeface="Helvetica Neue Light"/>
                <a:ea typeface="Helvetica Neue Light"/>
                <a:cs typeface="Helvetica Neue Light"/>
                <a:sym typeface="Helvetica Neue Light"/>
              </a:rPr>
              <a:t>— Data product manager </a:t>
            </a:r>
            <a:endParaRPr/>
          </a:p>
          <a:p>
            <a:pPr indent="0" lvl="0" marL="0" marR="0" rtl="0" algn="l">
              <a:lnSpc>
                <a:spcPct val="100000"/>
              </a:lnSpc>
              <a:spcBef>
                <a:spcPts val="1600"/>
              </a:spcBef>
              <a:spcAft>
                <a:spcPts val="0"/>
              </a:spcAft>
              <a:buClr>
                <a:srgbClr val="535253"/>
              </a:buClr>
              <a:buSzPts val="1400"/>
              <a:buFont typeface="Inter"/>
              <a:buNone/>
            </a:pPr>
            <a:r>
              <a:t/>
            </a:r>
            <a:endParaRPr b="0" i="0" sz="14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1600"/>
              </a:spcBef>
              <a:spcAft>
                <a:spcPts val="0"/>
              </a:spcAft>
              <a:buClr>
                <a:srgbClr val="535253"/>
              </a:buClr>
              <a:buSzPts val="1400"/>
              <a:buFont typeface="Inter"/>
              <a:buNone/>
            </a:pPr>
            <a:r>
              <a:t/>
            </a:r>
            <a:endParaRPr b="0" i="0" sz="14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1600"/>
              </a:spcBef>
              <a:spcAft>
                <a:spcPts val="0"/>
              </a:spcAft>
              <a:buClr>
                <a:srgbClr val="535253"/>
              </a:buClr>
              <a:buSzPts val="1400"/>
              <a:buFont typeface="Inter"/>
              <a:buNone/>
            </a:pPr>
            <a:r>
              <a:t/>
            </a:r>
            <a:endParaRPr b="0" i="1" sz="14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1600"/>
              </a:spcBef>
              <a:spcAft>
                <a:spcPts val="0"/>
              </a:spcAft>
              <a:buClr>
                <a:srgbClr val="535253"/>
              </a:buClr>
              <a:buSzPts val="1400"/>
              <a:buFont typeface="Inter"/>
              <a:buNone/>
            </a:pPr>
            <a:r>
              <a:t/>
            </a:r>
            <a:endParaRPr b="0" i="1" sz="1400">
              <a:solidFill>
                <a:schemeClr val="dk1"/>
              </a:solidFill>
              <a:latin typeface="Helvetica Neue Light"/>
              <a:ea typeface="Helvetica Neue Light"/>
              <a:cs typeface="Helvetica Neue Light"/>
              <a:sym typeface="Helvetica Neue Light"/>
            </a:endParaRPr>
          </a:p>
        </p:txBody>
      </p:sp>
      <p:sp>
        <p:nvSpPr>
          <p:cNvPr id="334" name="Google Shape;334;p52"/>
          <p:cNvSpPr txBox="1"/>
          <p:nvPr/>
        </p:nvSpPr>
        <p:spPr>
          <a:xfrm>
            <a:off x="838200" y="1311965"/>
            <a:ext cx="5394961"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Helvetica Neue Light"/>
              <a:buNone/>
            </a:pPr>
            <a:r>
              <a:rPr lang="en-US" sz="1600">
                <a:solidFill>
                  <a:schemeClr val="dk1"/>
                </a:solidFill>
                <a:latin typeface="Helvetica Neue Light"/>
                <a:ea typeface="Helvetica Neue Light"/>
                <a:cs typeface="Helvetica Neue Light"/>
                <a:sym typeface="Helvetica Neue Light"/>
              </a:rPr>
              <a:t>“Wavicle has always provided highly talented consultants that go well beyond my expectations. They were brought in late in AWS migration process to help another consultant company that was struggling to complete our AWS migration work. Without Wavicle we would not have been able to completed the AWS migration process.”</a:t>
            </a:r>
            <a:br>
              <a:rPr lang="en-US" sz="1600">
                <a:solidFill>
                  <a:schemeClr val="dk1"/>
                </a:solidFill>
                <a:latin typeface="Helvetica Neue Light"/>
                <a:ea typeface="Helvetica Neue Light"/>
                <a:cs typeface="Helvetica Neue Light"/>
                <a:sym typeface="Helvetica Neue Light"/>
              </a:rPr>
            </a:br>
            <a:r>
              <a:rPr lang="en-US" sz="1600">
                <a:solidFill>
                  <a:schemeClr val="dk1"/>
                </a:solidFill>
                <a:latin typeface="Helvetica Neue Light"/>
                <a:ea typeface="Helvetica Neue Light"/>
                <a:cs typeface="Helvetica Neue Light"/>
                <a:sym typeface="Helvetica Neue Light"/>
              </a:rPr>
              <a:t> — Sr. IT project manager </a:t>
            </a:r>
            <a:endParaRPr/>
          </a:p>
        </p:txBody>
      </p:sp>
      <p:sp>
        <p:nvSpPr>
          <p:cNvPr id="335" name="Google Shape;335;p52"/>
          <p:cNvSpPr txBox="1"/>
          <p:nvPr/>
        </p:nvSpPr>
        <p:spPr>
          <a:xfrm>
            <a:off x="838200" y="3277000"/>
            <a:ext cx="5394961" cy="20928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Light"/>
              <a:buNone/>
            </a:pPr>
            <a:r>
              <a:rPr lang="en-US" sz="1600">
                <a:solidFill>
                  <a:schemeClr val="dk1"/>
                </a:solidFill>
                <a:latin typeface="Helvetica Neue Light"/>
                <a:ea typeface="Helvetica Neue Light"/>
                <a:cs typeface="Helvetica Neue Light"/>
                <a:sym typeface="Helvetica Neue Light"/>
              </a:rPr>
              <a:t>“We were able to work with our business users to gather detailed requirements, stand up AWS landscape with variant services like S3, Redshift, Cognito, Lambda, and more services in just 6 months - a massive achievement, which I couldn't have accomplished without my partnership with Wavicle.”  </a:t>
            </a:r>
            <a:br>
              <a:rPr lang="en-US" sz="1600">
                <a:solidFill>
                  <a:schemeClr val="dk1"/>
                </a:solidFill>
                <a:latin typeface="Helvetica Neue Light"/>
                <a:ea typeface="Helvetica Neue Light"/>
                <a:cs typeface="Helvetica Neue Light"/>
                <a:sym typeface="Helvetica Neue Light"/>
              </a:rPr>
            </a:br>
            <a:r>
              <a:rPr lang="en-US" sz="1600">
                <a:solidFill>
                  <a:schemeClr val="dk1"/>
                </a:solidFill>
                <a:latin typeface="Helvetica Neue Light"/>
                <a:ea typeface="Helvetica Neue Light"/>
                <a:cs typeface="Helvetica Neue Light"/>
                <a:sym typeface="Helvetica Neue Light"/>
              </a:rPr>
              <a:t>—Director of analytics and enterprise data platforms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52"/>
          <p:cNvSpPr txBox="1"/>
          <p:nvPr/>
        </p:nvSpPr>
        <p:spPr>
          <a:xfrm>
            <a:off x="6553199" y="3306817"/>
            <a:ext cx="5394961" cy="23391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Light"/>
              <a:buNone/>
            </a:pPr>
            <a:r>
              <a:rPr lang="en-US" sz="1600">
                <a:solidFill>
                  <a:schemeClr val="dk1"/>
                </a:solidFill>
                <a:latin typeface="Helvetica Neue Light"/>
                <a:ea typeface="Helvetica Neue Light"/>
                <a:cs typeface="Helvetica Neue Light"/>
                <a:sym typeface="Helvetica Neue Light"/>
              </a:rPr>
              <a:t>“For several years now, Wavicle consultants have delivered quality professional services to our organization in the Big Data, Advanced Analytics, and AWS Public Cloud domains. I consider the experience of Wavicle's consultants to be a key differentiator, and their consultants have a proven track record for delivering reliable consulting services.” </a:t>
            </a:r>
            <a:br>
              <a:rPr lang="en-US" sz="1600">
                <a:solidFill>
                  <a:schemeClr val="dk1"/>
                </a:solidFill>
                <a:latin typeface="Helvetica Neue Light"/>
                <a:ea typeface="Helvetica Neue Light"/>
                <a:cs typeface="Helvetica Neue Light"/>
                <a:sym typeface="Helvetica Neue Light"/>
              </a:rPr>
            </a:br>
            <a:r>
              <a:rPr lang="en-US" sz="1600">
                <a:solidFill>
                  <a:schemeClr val="dk1"/>
                </a:solidFill>
                <a:latin typeface="Helvetica Neue Light"/>
                <a:ea typeface="Helvetica Neue Light"/>
                <a:cs typeface="Helvetica Neue Light"/>
                <a:sym typeface="Helvetica Neue Light"/>
              </a:rPr>
              <a:t>— Infrastructure manager</a:t>
            </a:r>
            <a:br>
              <a:rPr lang="en-US" sz="1600">
                <a:solidFill>
                  <a:schemeClr val="dk1"/>
                </a:solidFill>
                <a:latin typeface="Helvetica Neue Light"/>
                <a:ea typeface="Helvetica Neue Light"/>
                <a:cs typeface="Helvetica Neue Light"/>
                <a:sym typeface="Helvetica Neue Light"/>
              </a:rPr>
            </a:b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52"/>
          <p:cNvSpPr txBox="1"/>
          <p:nvPr/>
        </p:nvSpPr>
        <p:spPr>
          <a:xfrm>
            <a:off x="747090" y="5226338"/>
            <a:ext cx="5723284"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Helvetica Neue Light"/>
              <a:buNone/>
            </a:pPr>
            <a:r>
              <a:rPr lang="en-US" sz="1600">
                <a:solidFill>
                  <a:schemeClr val="dk1"/>
                </a:solidFill>
                <a:latin typeface="Helvetica Neue Light"/>
                <a:ea typeface="Helvetica Neue Light"/>
                <a:cs typeface="Helvetica Neue Light"/>
                <a:sym typeface="Helvetica Neue Light"/>
              </a:rPr>
              <a:t> “Wavicle's consultants tend to be business-minded, </a:t>
            </a:r>
            <a:br>
              <a:rPr lang="en-US" sz="1600">
                <a:solidFill>
                  <a:schemeClr val="dk1"/>
                </a:solidFill>
                <a:latin typeface="Helvetica Neue Light"/>
                <a:ea typeface="Helvetica Neue Light"/>
                <a:cs typeface="Helvetica Neue Light"/>
                <a:sym typeface="Helvetica Neue Light"/>
              </a:rPr>
            </a:br>
            <a:r>
              <a:rPr lang="en-US" sz="1600">
                <a:solidFill>
                  <a:schemeClr val="dk1"/>
                </a:solidFill>
                <a:latin typeface="Helvetica Neue Light"/>
                <a:ea typeface="Helvetica Neue Light"/>
                <a:cs typeface="Helvetica Neue Light"/>
                <a:sym typeface="Helvetica Neue Light"/>
              </a:rPr>
              <a:t>customer-oriented, and they embrace the spirit of partnership”</a:t>
            </a:r>
            <a:br>
              <a:rPr lang="en-US" sz="1600">
                <a:solidFill>
                  <a:schemeClr val="dk1"/>
                </a:solidFill>
                <a:latin typeface="Helvetica Neue Light"/>
                <a:ea typeface="Helvetica Neue Light"/>
                <a:cs typeface="Helvetica Neue Light"/>
                <a:sym typeface="Helvetica Neue Light"/>
              </a:rPr>
            </a:br>
            <a:r>
              <a:rPr lang="en-US" sz="1600">
                <a:solidFill>
                  <a:schemeClr val="dk1"/>
                </a:solidFill>
                <a:latin typeface="Helvetica Neue Light"/>
                <a:ea typeface="Helvetica Neue Light"/>
                <a:cs typeface="Helvetica Neue Light"/>
                <a:sym typeface="Helvetica Neue Light"/>
              </a:rPr>
              <a:t> — Infrastructure manager </a:t>
            </a:r>
            <a:r>
              <a:rPr b="1" lang="en-US" sz="1600">
                <a:solidFill>
                  <a:schemeClr val="dk1"/>
                </a:solidFill>
                <a:latin typeface="Helvetica Neue Light"/>
                <a:ea typeface="Helvetica Neue Light"/>
                <a:cs typeface="Helvetica Neue Light"/>
                <a:sym typeface="Helvetica Neue Light"/>
              </a:rPr>
              <a:t> </a:t>
            </a:r>
            <a:br>
              <a:rPr b="1" lang="en-US" sz="1800">
                <a:solidFill>
                  <a:schemeClr val="dk1"/>
                </a:solidFill>
                <a:latin typeface="Calibri"/>
                <a:ea typeface="Calibri"/>
                <a:cs typeface="Calibri"/>
                <a:sym typeface="Calibri"/>
              </a:rPr>
            </a:b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52"/>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52"/>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340" name="Google Shape;340;p52"/>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41" name="Shape 341"/>
        <p:cNvGrpSpPr/>
        <p:nvPr/>
      </p:nvGrpSpPr>
      <p:grpSpPr>
        <a:xfrm>
          <a:off x="0" y="0"/>
          <a:ext cx="0" cy="0"/>
          <a:chOff x="0" y="0"/>
          <a:chExt cx="0" cy="0"/>
        </a:xfrm>
      </p:grpSpPr>
      <p:sp>
        <p:nvSpPr>
          <p:cNvPr id="342" name="Google Shape;342;p53"/>
          <p:cNvSpPr txBox="1"/>
          <p:nvPr/>
        </p:nvSpPr>
        <p:spPr>
          <a:xfrm>
            <a:off x="428052" y="273315"/>
            <a:ext cx="10515600" cy="65214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2"/>
              </a:buClr>
              <a:buSzPts val="2800"/>
              <a:buFont typeface="Helvetica Neue Light"/>
              <a:buNone/>
            </a:pPr>
            <a:r>
              <a:rPr b="0" i="0" lang="en-US" sz="2800">
                <a:solidFill>
                  <a:schemeClr val="dk2"/>
                </a:solidFill>
                <a:latin typeface="Helvetica Neue Light"/>
                <a:ea typeface="Helvetica Neue Light"/>
                <a:cs typeface="Helvetica Neue Light"/>
                <a:sym typeface="Helvetica Neue Light"/>
              </a:rPr>
              <a:t>EDH Ingestion Framework</a:t>
            </a:r>
            <a:endParaRPr/>
          </a:p>
        </p:txBody>
      </p:sp>
      <p:grpSp>
        <p:nvGrpSpPr>
          <p:cNvPr id="343" name="Google Shape;343;p53"/>
          <p:cNvGrpSpPr/>
          <p:nvPr/>
        </p:nvGrpSpPr>
        <p:grpSpPr>
          <a:xfrm>
            <a:off x="287457" y="1076395"/>
            <a:ext cx="11488009" cy="5029200"/>
            <a:chOff x="475679" y="1436346"/>
            <a:chExt cx="11488009" cy="4760795"/>
          </a:xfrm>
        </p:grpSpPr>
        <p:cxnSp>
          <p:nvCxnSpPr>
            <p:cNvPr id="344" name="Google Shape;344;p53"/>
            <p:cNvCxnSpPr/>
            <p:nvPr/>
          </p:nvCxnSpPr>
          <p:spPr>
            <a:xfrm>
              <a:off x="4424693" y="3988435"/>
              <a:ext cx="548640" cy="0"/>
            </a:xfrm>
            <a:prstGeom prst="straightConnector1">
              <a:avLst/>
            </a:prstGeom>
            <a:noFill/>
            <a:ln cap="flat" cmpd="sng" w="9525">
              <a:solidFill>
                <a:srgbClr val="AEABAB"/>
              </a:solidFill>
              <a:prstDash val="solid"/>
              <a:miter lim="800000"/>
              <a:headEnd len="sm" w="sm" type="none"/>
              <a:tailEnd len="med" w="med" type="triangle"/>
            </a:ln>
          </p:spPr>
        </p:cxnSp>
        <p:sp>
          <p:nvSpPr>
            <p:cNvPr id="345" name="Google Shape;345;p53"/>
            <p:cNvSpPr/>
            <p:nvPr/>
          </p:nvSpPr>
          <p:spPr>
            <a:xfrm>
              <a:off x="749999" y="1436346"/>
              <a:ext cx="1463040" cy="4760795"/>
            </a:xfrm>
            <a:prstGeom prst="rect">
              <a:avLst/>
            </a:prstGeom>
            <a:solidFill>
              <a:srgbClr val="FFFFFF"/>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accent1"/>
                </a:solidFill>
                <a:latin typeface="Helvetica Neue"/>
                <a:ea typeface="Helvetica Neue"/>
                <a:cs typeface="Helvetica Neue"/>
                <a:sym typeface="Helvetica Neue"/>
              </a:endParaRPr>
            </a:p>
          </p:txBody>
        </p:sp>
        <p:sp>
          <p:nvSpPr>
            <p:cNvPr id="346" name="Google Shape;346;p53"/>
            <p:cNvSpPr/>
            <p:nvPr/>
          </p:nvSpPr>
          <p:spPr>
            <a:xfrm>
              <a:off x="475679" y="1651183"/>
              <a:ext cx="2012788" cy="435374"/>
            </a:xfrm>
            <a:prstGeom prst="rightArrow">
              <a:avLst>
                <a:gd fmla="val 100000" name="adj1"/>
                <a:gd fmla="val 49719" name="adj2"/>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i="0" sz="1800" u="none" strike="noStrike">
                <a:solidFill>
                  <a:schemeClr val="lt1"/>
                </a:solidFill>
                <a:latin typeface="Helvetica Neue"/>
                <a:ea typeface="Helvetica Neue"/>
                <a:cs typeface="Helvetica Neue"/>
                <a:sym typeface="Helvetica Neue"/>
              </a:endParaRPr>
            </a:p>
          </p:txBody>
        </p:sp>
        <p:sp>
          <p:nvSpPr>
            <p:cNvPr id="347" name="Google Shape;347;p53"/>
            <p:cNvSpPr/>
            <p:nvPr/>
          </p:nvSpPr>
          <p:spPr>
            <a:xfrm>
              <a:off x="475679" y="1468302"/>
              <a:ext cx="274320" cy="182880"/>
            </a:xfrm>
            <a:prstGeom prst="triangle">
              <a:avLst>
                <a:gd fmla="val 10000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i="0" sz="1800" u="none" strike="noStrike">
                <a:solidFill>
                  <a:schemeClr val="lt1"/>
                </a:solidFill>
                <a:latin typeface="Helvetica Neue"/>
                <a:ea typeface="Helvetica Neue"/>
                <a:cs typeface="Helvetica Neue"/>
                <a:sym typeface="Helvetica Neue"/>
              </a:endParaRPr>
            </a:p>
          </p:txBody>
        </p:sp>
        <p:sp>
          <p:nvSpPr>
            <p:cNvPr id="348" name="Google Shape;348;p53"/>
            <p:cNvSpPr txBox="1"/>
            <p:nvPr/>
          </p:nvSpPr>
          <p:spPr>
            <a:xfrm>
              <a:off x="734740" y="1730371"/>
              <a:ext cx="1603324" cy="2913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Helvetica Neue"/>
                <a:buNone/>
              </a:pPr>
              <a:r>
                <a:rPr b="0" i="0" lang="en-US" sz="1400" u="none" cap="none" strike="noStrike">
                  <a:solidFill>
                    <a:srgbClr val="FFFFFF"/>
                  </a:solidFill>
                  <a:latin typeface="Helvetica Neue"/>
                  <a:ea typeface="Helvetica Neue"/>
                  <a:cs typeface="Helvetica Neue"/>
                  <a:sym typeface="Helvetica Neue"/>
                </a:rPr>
                <a:t>DATA SOURCES</a:t>
              </a:r>
              <a:endParaRPr/>
            </a:p>
          </p:txBody>
        </p:sp>
        <p:sp>
          <p:nvSpPr>
            <p:cNvPr id="349" name="Google Shape;349;p53"/>
            <p:cNvSpPr/>
            <p:nvPr/>
          </p:nvSpPr>
          <p:spPr>
            <a:xfrm>
              <a:off x="3011726" y="1436346"/>
              <a:ext cx="1406677" cy="4760795"/>
            </a:xfrm>
            <a:prstGeom prst="rect">
              <a:avLst/>
            </a:prstGeom>
            <a:solidFill>
              <a:srgbClr val="FFFFFF"/>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50" name="Google Shape;350;p53"/>
            <p:cNvSpPr/>
            <p:nvPr/>
          </p:nvSpPr>
          <p:spPr>
            <a:xfrm>
              <a:off x="2737407" y="1651183"/>
              <a:ext cx="1957996" cy="435374"/>
            </a:xfrm>
            <a:prstGeom prst="rightArrow">
              <a:avLst>
                <a:gd fmla="val 100000" name="adj1"/>
                <a:gd fmla="val 49719"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Helvetica Neue"/>
                <a:ea typeface="Helvetica Neue"/>
                <a:cs typeface="Helvetica Neue"/>
                <a:sym typeface="Helvetica Neue"/>
              </a:endParaRPr>
            </a:p>
          </p:txBody>
        </p:sp>
        <p:sp>
          <p:nvSpPr>
            <p:cNvPr id="351" name="Google Shape;351;p53"/>
            <p:cNvSpPr/>
            <p:nvPr/>
          </p:nvSpPr>
          <p:spPr>
            <a:xfrm>
              <a:off x="2737406" y="1468302"/>
              <a:ext cx="274320" cy="182880"/>
            </a:xfrm>
            <a:prstGeom prst="triangle">
              <a:avLst>
                <a:gd fmla="val 10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Helvetica Neue"/>
                <a:ea typeface="Helvetica Neue"/>
                <a:cs typeface="Helvetica Neue"/>
                <a:sym typeface="Helvetica Neue"/>
              </a:endParaRPr>
            </a:p>
          </p:txBody>
        </p:sp>
        <p:sp>
          <p:nvSpPr>
            <p:cNvPr id="352" name="Google Shape;352;p53"/>
            <p:cNvSpPr txBox="1"/>
            <p:nvPr/>
          </p:nvSpPr>
          <p:spPr>
            <a:xfrm>
              <a:off x="3014194" y="1730371"/>
              <a:ext cx="1939955" cy="2913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Helvetica Neue"/>
                <a:buNone/>
              </a:pPr>
              <a:r>
                <a:rPr b="0" i="0" lang="en-US" sz="1400" u="none" cap="none" strike="noStrike">
                  <a:solidFill>
                    <a:srgbClr val="FFFFFF"/>
                  </a:solidFill>
                  <a:latin typeface="Helvetica Neue"/>
                  <a:ea typeface="Helvetica Neue"/>
                  <a:cs typeface="Helvetica Neue"/>
                  <a:sym typeface="Helvetica Neue"/>
                </a:rPr>
                <a:t>DATA INTEGRATION</a:t>
              </a:r>
              <a:endParaRPr/>
            </a:p>
          </p:txBody>
        </p:sp>
        <p:sp>
          <p:nvSpPr>
            <p:cNvPr id="353" name="Google Shape;353;p53"/>
            <p:cNvSpPr/>
            <p:nvPr/>
          </p:nvSpPr>
          <p:spPr>
            <a:xfrm>
              <a:off x="5023658" y="1449111"/>
              <a:ext cx="4420772" cy="3331767"/>
            </a:xfrm>
            <a:prstGeom prst="rect">
              <a:avLst/>
            </a:prstGeom>
            <a:solidFill>
              <a:srgbClr val="FFFFFF"/>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54" name="Google Shape;354;p53"/>
            <p:cNvSpPr/>
            <p:nvPr/>
          </p:nvSpPr>
          <p:spPr>
            <a:xfrm>
              <a:off x="4749339" y="1663947"/>
              <a:ext cx="4955012" cy="435374"/>
            </a:xfrm>
            <a:prstGeom prst="rightArrow">
              <a:avLst>
                <a:gd fmla="val 100000" name="adj1"/>
                <a:gd fmla="val 49719"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FFFFFF"/>
                </a:solidFill>
                <a:latin typeface="Helvetica Neue"/>
                <a:ea typeface="Helvetica Neue"/>
                <a:cs typeface="Helvetica Neue"/>
                <a:sym typeface="Helvetica Neue"/>
              </a:endParaRPr>
            </a:p>
          </p:txBody>
        </p:sp>
        <p:sp>
          <p:nvSpPr>
            <p:cNvPr id="355" name="Google Shape;355;p53"/>
            <p:cNvSpPr/>
            <p:nvPr/>
          </p:nvSpPr>
          <p:spPr>
            <a:xfrm>
              <a:off x="4749339" y="1481066"/>
              <a:ext cx="274320" cy="182880"/>
            </a:xfrm>
            <a:prstGeom prst="triangle">
              <a:avLst>
                <a:gd fmla="val 10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56" name="Google Shape;356;p53"/>
            <p:cNvSpPr txBox="1"/>
            <p:nvPr/>
          </p:nvSpPr>
          <p:spPr>
            <a:xfrm>
              <a:off x="6800639" y="1743135"/>
              <a:ext cx="1173719" cy="2913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Helvetica Neue"/>
                <a:buNone/>
              </a:pPr>
              <a:r>
                <a:rPr b="0" i="0" lang="en-US" sz="1400" u="none" cap="none" strike="noStrike">
                  <a:solidFill>
                    <a:srgbClr val="FFFFFF"/>
                  </a:solidFill>
                  <a:latin typeface="Helvetica Neue"/>
                  <a:ea typeface="Helvetica Neue"/>
                  <a:cs typeface="Helvetica Neue"/>
                  <a:sym typeface="Helvetica Neue"/>
                </a:rPr>
                <a:t>DATA LAKE</a:t>
              </a:r>
              <a:endParaRPr/>
            </a:p>
          </p:txBody>
        </p:sp>
        <p:sp>
          <p:nvSpPr>
            <p:cNvPr id="357" name="Google Shape;357;p53"/>
            <p:cNvSpPr/>
            <p:nvPr/>
          </p:nvSpPr>
          <p:spPr>
            <a:xfrm>
              <a:off x="10049686" y="1465537"/>
              <a:ext cx="1393629" cy="2788604"/>
            </a:xfrm>
            <a:prstGeom prst="rect">
              <a:avLst/>
            </a:prstGeom>
            <a:solidFill>
              <a:srgbClr val="FFFFFF"/>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58" name="Google Shape;358;p53"/>
            <p:cNvSpPr/>
            <p:nvPr/>
          </p:nvSpPr>
          <p:spPr>
            <a:xfrm>
              <a:off x="9775366" y="1680373"/>
              <a:ext cx="1940687" cy="435374"/>
            </a:xfrm>
            <a:prstGeom prst="rightArrow">
              <a:avLst>
                <a:gd fmla="val 100000" name="adj1"/>
                <a:gd fmla="val 49719" name="adj2"/>
              </a:avLst>
            </a:prstGeom>
            <a:solidFill>
              <a:srgbClr val="E86E2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59" name="Google Shape;359;p53"/>
            <p:cNvSpPr/>
            <p:nvPr/>
          </p:nvSpPr>
          <p:spPr>
            <a:xfrm>
              <a:off x="9775366" y="1497492"/>
              <a:ext cx="274320" cy="182880"/>
            </a:xfrm>
            <a:prstGeom prst="triangle">
              <a:avLst>
                <a:gd fmla="val 100000" name="adj"/>
              </a:avLst>
            </a:prstGeom>
            <a:solidFill>
              <a:schemeClr val="accent5"/>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60" name="Google Shape;360;p53"/>
            <p:cNvSpPr txBox="1"/>
            <p:nvPr/>
          </p:nvSpPr>
          <p:spPr>
            <a:xfrm>
              <a:off x="9393753" y="1661175"/>
              <a:ext cx="2569935" cy="495296"/>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400"/>
                <a:buFont typeface="Helvetica Neue"/>
                <a:buNone/>
              </a:pPr>
              <a:r>
                <a:rPr b="0" i="0" lang="en-US" sz="1400" u="none" cap="none" strike="noStrike">
                  <a:solidFill>
                    <a:srgbClr val="FFFFFF"/>
                  </a:solidFill>
                  <a:latin typeface="Helvetica Neue"/>
                  <a:ea typeface="Helvetica Neue"/>
                  <a:cs typeface="Helvetica Neue"/>
                  <a:sym typeface="Helvetica Neue"/>
                </a:rPr>
                <a:t>ANALYTICAL &amp; REPORTING</a:t>
              </a:r>
              <a:endParaRPr/>
            </a:p>
            <a:p>
              <a:pPr indent="0" lvl="0" marL="0" marR="0" rtl="0" algn="ctr">
                <a:lnSpc>
                  <a:spcPct val="100000"/>
                </a:lnSpc>
                <a:spcBef>
                  <a:spcPts val="0"/>
                </a:spcBef>
                <a:spcAft>
                  <a:spcPts val="0"/>
                </a:spcAft>
                <a:buClr>
                  <a:srgbClr val="FFFFFF"/>
                </a:buClr>
                <a:buSzPts val="1400"/>
                <a:buFont typeface="Helvetica Neue"/>
                <a:buNone/>
              </a:pPr>
              <a:r>
                <a:rPr b="0" i="0" lang="en-US" sz="1400" u="none" cap="none" strike="noStrike">
                  <a:solidFill>
                    <a:srgbClr val="FFFFFF"/>
                  </a:solidFill>
                  <a:latin typeface="Helvetica Neue"/>
                  <a:ea typeface="Helvetica Neue"/>
                  <a:cs typeface="Helvetica Neue"/>
                  <a:sym typeface="Helvetica Neue"/>
                </a:rPr>
                <a:t>LAYER</a:t>
              </a:r>
              <a:endParaRPr/>
            </a:p>
          </p:txBody>
        </p:sp>
        <p:sp>
          <p:nvSpPr>
            <p:cNvPr id="361" name="Google Shape;361;p53"/>
            <p:cNvSpPr/>
            <p:nvPr/>
          </p:nvSpPr>
          <p:spPr>
            <a:xfrm>
              <a:off x="909206" y="2289916"/>
              <a:ext cx="1097280" cy="433136"/>
            </a:xfrm>
            <a:prstGeom prst="rect">
              <a:avLst/>
            </a:prstGeom>
            <a:solidFill>
              <a:schemeClr val="accent6"/>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i="0" lang="en-US" sz="1400" u="none" strike="noStrike">
                  <a:solidFill>
                    <a:schemeClr val="lt1"/>
                  </a:solidFill>
                  <a:latin typeface="Helvetica Neue"/>
                  <a:ea typeface="Helvetica Neue"/>
                  <a:cs typeface="Helvetica Neue"/>
                  <a:sym typeface="Helvetica Neue"/>
                </a:rPr>
                <a:t>Consumer</a:t>
              </a:r>
              <a:endParaRPr/>
            </a:p>
          </p:txBody>
        </p:sp>
        <p:sp>
          <p:nvSpPr>
            <p:cNvPr id="362" name="Google Shape;362;p53"/>
            <p:cNvSpPr/>
            <p:nvPr/>
          </p:nvSpPr>
          <p:spPr>
            <a:xfrm>
              <a:off x="909206" y="2856089"/>
              <a:ext cx="1097280" cy="433136"/>
            </a:xfrm>
            <a:prstGeom prst="rect">
              <a:avLst/>
            </a:prstGeom>
            <a:solidFill>
              <a:schemeClr val="accent6"/>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lang="en-US" sz="1400">
                  <a:solidFill>
                    <a:schemeClr val="lt1"/>
                  </a:solidFill>
                  <a:latin typeface="Helvetica Neue"/>
                  <a:ea typeface="Helvetica Neue"/>
                  <a:cs typeface="Helvetica Neue"/>
                  <a:sym typeface="Helvetica Neue"/>
                </a:rPr>
                <a:t>Sensors</a:t>
              </a:r>
              <a:endParaRPr i="0" sz="1400" u="none" strike="noStrike">
                <a:solidFill>
                  <a:schemeClr val="lt1"/>
                </a:solidFill>
                <a:latin typeface="Helvetica Neue"/>
                <a:ea typeface="Helvetica Neue"/>
                <a:cs typeface="Helvetica Neue"/>
                <a:sym typeface="Helvetica Neue"/>
              </a:endParaRPr>
            </a:p>
          </p:txBody>
        </p:sp>
        <p:sp>
          <p:nvSpPr>
            <p:cNvPr id="363" name="Google Shape;363;p53"/>
            <p:cNvSpPr/>
            <p:nvPr/>
          </p:nvSpPr>
          <p:spPr>
            <a:xfrm>
              <a:off x="909206" y="3422262"/>
              <a:ext cx="1097280" cy="433136"/>
            </a:xfrm>
            <a:prstGeom prst="rect">
              <a:avLst/>
            </a:prstGeom>
            <a:solidFill>
              <a:schemeClr val="accent6"/>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i="0" lang="en-US" sz="1400" u="none" strike="noStrike">
                  <a:solidFill>
                    <a:schemeClr val="lt1"/>
                  </a:solidFill>
                  <a:latin typeface="Helvetica Neue"/>
                  <a:ea typeface="Helvetica Neue"/>
                  <a:cs typeface="Helvetica Neue"/>
                  <a:sym typeface="Helvetica Neue"/>
                </a:rPr>
                <a:t>Social Networks</a:t>
              </a:r>
              <a:endParaRPr/>
            </a:p>
          </p:txBody>
        </p:sp>
        <p:sp>
          <p:nvSpPr>
            <p:cNvPr id="364" name="Google Shape;364;p53"/>
            <p:cNvSpPr/>
            <p:nvPr/>
          </p:nvSpPr>
          <p:spPr>
            <a:xfrm>
              <a:off x="909206" y="3988435"/>
              <a:ext cx="1097280" cy="659406"/>
            </a:xfrm>
            <a:prstGeom prst="rect">
              <a:avLst/>
            </a:prstGeom>
            <a:solidFill>
              <a:schemeClr val="accent6"/>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i="0" lang="en-US" sz="1400" u="none" strike="noStrike">
                  <a:solidFill>
                    <a:schemeClr val="lt1"/>
                  </a:solidFill>
                  <a:latin typeface="Helvetica Neue"/>
                  <a:ea typeface="Helvetica Neue"/>
                  <a:cs typeface="Helvetica Neue"/>
                  <a:sym typeface="Helvetica Neue"/>
                </a:rPr>
                <a:t>Corporate Function</a:t>
              </a:r>
              <a:endParaRPr/>
            </a:p>
          </p:txBody>
        </p:sp>
        <p:sp>
          <p:nvSpPr>
            <p:cNvPr id="365" name="Google Shape;365;p53"/>
            <p:cNvSpPr/>
            <p:nvPr/>
          </p:nvSpPr>
          <p:spPr>
            <a:xfrm>
              <a:off x="909206" y="4780878"/>
              <a:ext cx="1097280" cy="433136"/>
            </a:xfrm>
            <a:prstGeom prst="rect">
              <a:avLst/>
            </a:prstGeom>
            <a:solidFill>
              <a:schemeClr val="accent6"/>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i="0" lang="en-US" sz="1400" u="none" strike="noStrike">
                  <a:solidFill>
                    <a:schemeClr val="lt1"/>
                  </a:solidFill>
                  <a:latin typeface="Helvetica Neue"/>
                  <a:ea typeface="Helvetica Neue"/>
                  <a:cs typeface="Helvetica Neue"/>
                  <a:sym typeface="Helvetica Neue"/>
                </a:rPr>
                <a:t>Web Data</a:t>
              </a:r>
              <a:endParaRPr/>
            </a:p>
          </p:txBody>
        </p:sp>
        <p:sp>
          <p:nvSpPr>
            <p:cNvPr id="366" name="Google Shape;366;p53"/>
            <p:cNvSpPr/>
            <p:nvPr/>
          </p:nvSpPr>
          <p:spPr>
            <a:xfrm>
              <a:off x="909206" y="5347053"/>
              <a:ext cx="1097280" cy="654689"/>
            </a:xfrm>
            <a:prstGeom prst="rect">
              <a:avLst/>
            </a:prstGeom>
            <a:solidFill>
              <a:schemeClr val="accent6"/>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i="0" lang="en-US" sz="1400" u="none" strike="noStrike">
                  <a:solidFill>
                    <a:schemeClr val="lt1"/>
                  </a:solidFill>
                  <a:latin typeface="Helvetica Neue"/>
                  <a:ea typeface="Helvetica Neue"/>
                  <a:cs typeface="Helvetica Neue"/>
                  <a:sym typeface="Helvetica Neue"/>
                </a:rPr>
                <a:t>External</a:t>
              </a:r>
              <a:endParaRPr/>
            </a:p>
            <a:p>
              <a:pPr indent="0" lvl="0" marL="0" marR="0" rtl="0" algn="ctr">
                <a:lnSpc>
                  <a:spcPct val="100000"/>
                </a:lnSpc>
                <a:spcBef>
                  <a:spcPts val="0"/>
                </a:spcBef>
                <a:spcAft>
                  <a:spcPts val="0"/>
                </a:spcAft>
                <a:buClr>
                  <a:schemeClr val="lt1"/>
                </a:buClr>
                <a:buSzPts val="1400"/>
                <a:buFont typeface="Helvetica Neue"/>
                <a:buNone/>
              </a:pPr>
              <a:r>
                <a:rPr i="0" lang="en-US" sz="1400" u="none" strike="noStrike">
                  <a:solidFill>
                    <a:schemeClr val="lt1"/>
                  </a:solidFill>
                  <a:latin typeface="Helvetica Neue"/>
                  <a:ea typeface="Helvetica Neue"/>
                  <a:cs typeface="Helvetica Neue"/>
                  <a:sym typeface="Helvetica Neue"/>
                </a:rPr>
                <a:t>Data</a:t>
              </a:r>
              <a:endParaRPr/>
            </a:p>
          </p:txBody>
        </p:sp>
        <p:sp>
          <p:nvSpPr>
            <p:cNvPr id="367" name="Google Shape;367;p53"/>
            <p:cNvSpPr/>
            <p:nvPr/>
          </p:nvSpPr>
          <p:spPr>
            <a:xfrm>
              <a:off x="2478261" y="2856089"/>
              <a:ext cx="274320" cy="237894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68" name="Google Shape;368;p53"/>
            <p:cNvSpPr txBox="1"/>
            <p:nvPr/>
          </p:nvSpPr>
          <p:spPr>
            <a:xfrm rot="5400000">
              <a:off x="1873994" y="3914756"/>
              <a:ext cx="148285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Helvetica Neue"/>
                <a:buNone/>
              </a:pPr>
              <a:r>
                <a:rPr b="0" i="0" lang="en-US" sz="1100" u="none" cap="none" strike="noStrike">
                  <a:solidFill>
                    <a:srgbClr val="000000"/>
                  </a:solidFill>
                  <a:latin typeface="Helvetica Neue"/>
                  <a:ea typeface="Helvetica Neue"/>
                  <a:cs typeface="Helvetica Neue"/>
                  <a:sym typeface="Helvetica Neue"/>
                </a:rPr>
                <a:t>Data Acquisition Point</a:t>
              </a:r>
              <a:endParaRPr/>
            </a:p>
          </p:txBody>
        </p:sp>
        <p:sp>
          <p:nvSpPr>
            <p:cNvPr id="369" name="Google Shape;369;p53"/>
            <p:cNvSpPr/>
            <p:nvPr/>
          </p:nvSpPr>
          <p:spPr>
            <a:xfrm>
              <a:off x="3166424" y="2804814"/>
              <a:ext cx="1097280" cy="433136"/>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Daily Loads</a:t>
              </a:r>
              <a:endParaRPr/>
            </a:p>
          </p:txBody>
        </p:sp>
        <p:sp>
          <p:nvSpPr>
            <p:cNvPr id="370" name="Google Shape;370;p53"/>
            <p:cNvSpPr/>
            <p:nvPr/>
          </p:nvSpPr>
          <p:spPr>
            <a:xfrm>
              <a:off x="3166424" y="3614886"/>
              <a:ext cx="1097280" cy="433136"/>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CDC Process</a:t>
              </a:r>
              <a:endParaRPr/>
            </a:p>
          </p:txBody>
        </p:sp>
        <p:sp>
          <p:nvSpPr>
            <p:cNvPr id="371" name="Google Shape;371;p53"/>
            <p:cNvSpPr/>
            <p:nvPr/>
          </p:nvSpPr>
          <p:spPr>
            <a:xfrm>
              <a:off x="3193764" y="4445059"/>
              <a:ext cx="1097280" cy="433136"/>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Data Quality</a:t>
              </a:r>
              <a:endParaRPr/>
            </a:p>
          </p:txBody>
        </p:sp>
        <p:cxnSp>
          <p:nvCxnSpPr>
            <p:cNvPr id="372" name="Google Shape;372;p53"/>
            <p:cNvCxnSpPr/>
            <p:nvPr/>
          </p:nvCxnSpPr>
          <p:spPr>
            <a:xfrm>
              <a:off x="2213039" y="3072657"/>
              <a:ext cx="275428" cy="0"/>
            </a:xfrm>
            <a:prstGeom prst="straightConnector1">
              <a:avLst/>
            </a:prstGeom>
            <a:noFill/>
            <a:ln cap="flat" cmpd="sng" w="9525">
              <a:solidFill>
                <a:srgbClr val="000000"/>
              </a:solidFill>
              <a:prstDash val="solid"/>
              <a:miter lim="800000"/>
              <a:headEnd len="sm" w="sm" type="none"/>
              <a:tailEnd len="med" w="med" type="triangle"/>
            </a:ln>
          </p:spPr>
        </p:cxnSp>
        <p:cxnSp>
          <p:nvCxnSpPr>
            <p:cNvPr id="373" name="Google Shape;373;p53"/>
            <p:cNvCxnSpPr/>
            <p:nvPr/>
          </p:nvCxnSpPr>
          <p:spPr>
            <a:xfrm>
              <a:off x="2737406" y="3072657"/>
              <a:ext cx="275428" cy="0"/>
            </a:xfrm>
            <a:prstGeom prst="straightConnector1">
              <a:avLst/>
            </a:prstGeom>
            <a:noFill/>
            <a:ln cap="flat" cmpd="sng" w="9525">
              <a:solidFill>
                <a:srgbClr val="000000"/>
              </a:solidFill>
              <a:prstDash val="solid"/>
              <a:miter lim="800000"/>
              <a:headEnd len="sm" w="sm" type="none"/>
              <a:tailEnd len="med" w="med" type="triangle"/>
            </a:ln>
          </p:spPr>
        </p:cxnSp>
        <p:cxnSp>
          <p:nvCxnSpPr>
            <p:cNvPr id="374" name="Google Shape;374;p53"/>
            <p:cNvCxnSpPr/>
            <p:nvPr/>
          </p:nvCxnSpPr>
          <p:spPr>
            <a:xfrm>
              <a:off x="2209748" y="4956542"/>
              <a:ext cx="275428" cy="0"/>
            </a:xfrm>
            <a:prstGeom prst="straightConnector1">
              <a:avLst/>
            </a:prstGeom>
            <a:noFill/>
            <a:ln cap="flat" cmpd="sng" w="9525">
              <a:solidFill>
                <a:srgbClr val="000000"/>
              </a:solidFill>
              <a:prstDash val="solid"/>
              <a:miter lim="800000"/>
              <a:headEnd len="sm" w="sm" type="none"/>
              <a:tailEnd len="med" w="med" type="triangle"/>
            </a:ln>
          </p:spPr>
        </p:cxnSp>
        <p:cxnSp>
          <p:nvCxnSpPr>
            <p:cNvPr id="375" name="Google Shape;375;p53"/>
            <p:cNvCxnSpPr/>
            <p:nvPr/>
          </p:nvCxnSpPr>
          <p:spPr>
            <a:xfrm>
              <a:off x="2734115" y="4956542"/>
              <a:ext cx="275428" cy="0"/>
            </a:xfrm>
            <a:prstGeom prst="straightConnector1">
              <a:avLst/>
            </a:prstGeom>
            <a:noFill/>
            <a:ln cap="flat" cmpd="sng" w="9525">
              <a:solidFill>
                <a:srgbClr val="000000"/>
              </a:solidFill>
              <a:prstDash val="solid"/>
              <a:miter lim="800000"/>
              <a:headEnd len="sm" w="sm" type="none"/>
              <a:tailEnd len="med" w="med" type="triangle"/>
            </a:ln>
          </p:spPr>
        </p:cxnSp>
        <p:sp>
          <p:nvSpPr>
            <p:cNvPr id="376" name="Google Shape;376;p53"/>
            <p:cNvSpPr/>
            <p:nvPr/>
          </p:nvSpPr>
          <p:spPr>
            <a:xfrm>
              <a:off x="3166424" y="5285274"/>
              <a:ext cx="1097280" cy="433136"/>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Helvetica Neue"/>
                <a:buNone/>
              </a:pPr>
              <a:r>
                <a:rPr b="0" i="0" lang="en-US" sz="1400" u="none" cap="none" strike="noStrike">
                  <a:solidFill>
                    <a:schemeClr val="lt1"/>
                  </a:solidFill>
                  <a:latin typeface="Helvetica Neue"/>
                  <a:ea typeface="Helvetica Neue"/>
                  <a:cs typeface="Helvetica Neue"/>
                  <a:sym typeface="Helvetica Neue"/>
                </a:rPr>
                <a:t>Data Cleansing</a:t>
              </a:r>
              <a:endParaRPr/>
            </a:p>
          </p:txBody>
        </p:sp>
        <p:cxnSp>
          <p:nvCxnSpPr>
            <p:cNvPr id="377" name="Google Shape;377;p53"/>
            <p:cNvCxnSpPr/>
            <p:nvPr/>
          </p:nvCxnSpPr>
          <p:spPr>
            <a:xfrm rot="5400000">
              <a:off x="3532184" y="3431578"/>
              <a:ext cx="365760" cy="0"/>
            </a:xfrm>
            <a:prstGeom prst="straightConnector1">
              <a:avLst/>
            </a:prstGeom>
            <a:noFill/>
            <a:ln cap="flat" cmpd="sng" w="9525">
              <a:solidFill>
                <a:srgbClr val="000000"/>
              </a:solidFill>
              <a:prstDash val="solid"/>
              <a:miter lim="800000"/>
              <a:headEnd len="sm" w="sm" type="none"/>
              <a:tailEnd len="med" w="med" type="triangle"/>
            </a:ln>
          </p:spPr>
        </p:cxnSp>
        <p:cxnSp>
          <p:nvCxnSpPr>
            <p:cNvPr id="378" name="Google Shape;378;p53"/>
            <p:cNvCxnSpPr/>
            <p:nvPr/>
          </p:nvCxnSpPr>
          <p:spPr>
            <a:xfrm rot="5400000">
              <a:off x="3532184" y="4267436"/>
              <a:ext cx="365760" cy="0"/>
            </a:xfrm>
            <a:prstGeom prst="straightConnector1">
              <a:avLst/>
            </a:prstGeom>
            <a:noFill/>
            <a:ln cap="flat" cmpd="sng" w="9525">
              <a:solidFill>
                <a:srgbClr val="000000"/>
              </a:solidFill>
              <a:prstDash val="solid"/>
              <a:miter lim="800000"/>
              <a:headEnd len="sm" w="sm" type="none"/>
              <a:tailEnd len="med" w="med" type="triangle"/>
            </a:ln>
          </p:spPr>
        </p:cxnSp>
        <p:cxnSp>
          <p:nvCxnSpPr>
            <p:cNvPr id="379" name="Google Shape;379;p53"/>
            <p:cNvCxnSpPr/>
            <p:nvPr/>
          </p:nvCxnSpPr>
          <p:spPr>
            <a:xfrm rot="5400000">
              <a:off x="3532184" y="5076426"/>
              <a:ext cx="365760" cy="0"/>
            </a:xfrm>
            <a:prstGeom prst="straightConnector1">
              <a:avLst/>
            </a:prstGeom>
            <a:noFill/>
            <a:ln cap="flat" cmpd="sng" w="9525">
              <a:solidFill>
                <a:srgbClr val="000000"/>
              </a:solidFill>
              <a:prstDash val="solid"/>
              <a:miter lim="800000"/>
              <a:headEnd len="sm" w="sm" type="none"/>
              <a:tailEnd len="med" w="med" type="triangle"/>
            </a:ln>
          </p:spPr>
        </p:cxnSp>
        <p:sp>
          <p:nvSpPr>
            <p:cNvPr id="380" name="Google Shape;380;p53"/>
            <p:cNvSpPr/>
            <p:nvPr/>
          </p:nvSpPr>
          <p:spPr>
            <a:xfrm>
              <a:off x="4612028" y="3588361"/>
              <a:ext cx="220926" cy="914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81" name="Google Shape;381;p53"/>
            <p:cNvSpPr txBox="1"/>
            <p:nvPr/>
          </p:nvSpPr>
          <p:spPr>
            <a:xfrm rot="5400000">
              <a:off x="4453751" y="3914756"/>
              <a:ext cx="53748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Helvetica Neue"/>
                <a:buNone/>
              </a:pPr>
              <a:r>
                <a:rPr b="0" i="0" lang="en-US" sz="1100" u="none" cap="none" strike="noStrike">
                  <a:solidFill>
                    <a:srgbClr val="000000"/>
                  </a:solidFill>
                  <a:latin typeface="Helvetica Neue"/>
                  <a:ea typeface="Helvetica Neue"/>
                  <a:cs typeface="Helvetica Neue"/>
                  <a:sym typeface="Helvetica Neue"/>
                </a:rPr>
                <a:t>Ingest</a:t>
              </a:r>
              <a:endParaRPr/>
            </a:p>
          </p:txBody>
        </p:sp>
        <p:sp>
          <p:nvSpPr>
            <p:cNvPr id="382" name="Google Shape;382;p53"/>
            <p:cNvSpPr/>
            <p:nvPr/>
          </p:nvSpPr>
          <p:spPr>
            <a:xfrm>
              <a:off x="5177190" y="2242360"/>
              <a:ext cx="2055845" cy="1031729"/>
            </a:xfrm>
            <a:prstGeom prst="rect">
              <a:avLst/>
            </a:prstGeom>
            <a:solidFill>
              <a:srgbClr val="FFFFFF"/>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83" name="Google Shape;383;p53"/>
            <p:cNvSpPr/>
            <p:nvPr/>
          </p:nvSpPr>
          <p:spPr>
            <a:xfrm>
              <a:off x="7372932" y="2257496"/>
              <a:ext cx="1940141" cy="1031729"/>
            </a:xfrm>
            <a:prstGeom prst="rect">
              <a:avLst/>
            </a:prstGeom>
            <a:solidFill>
              <a:srgbClr val="FFFFFF"/>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84" name="Google Shape;384;p53"/>
            <p:cNvSpPr/>
            <p:nvPr/>
          </p:nvSpPr>
          <p:spPr>
            <a:xfrm>
              <a:off x="5210773" y="3627796"/>
              <a:ext cx="4137903" cy="1059480"/>
            </a:xfrm>
            <a:prstGeom prst="rect">
              <a:avLst/>
            </a:prstGeom>
            <a:solidFill>
              <a:srgbClr val="FFFFFF"/>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385" name="Google Shape;385;p53"/>
            <p:cNvSpPr txBox="1"/>
            <p:nvPr/>
          </p:nvSpPr>
          <p:spPr>
            <a:xfrm>
              <a:off x="6931873" y="3672405"/>
              <a:ext cx="689612" cy="262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1200"/>
                <a:buFont typeface="Helvetica Neue"/>
                <a:buNone/>
              </a:pPr>
              <a:r>
                <a:rPr b="1" i="0" lang="en-US" sz="1200" u="none" cap="none" strike="noStrike">
                  <a:solidFill>
                    <a:srgbClr val="0070C0"/>
                  </a:solidFill>
                  <a:latin typeface="Helvetica Neue"/>
                  <a:ea typeface="Helvetica Neue"/>
                  <a:cs typeface="Helvetica Neue"/>
                  <a:sym typeface="Helvetica Neue"/>
                </a:rPr>
                <a:t>Zone-1</a:t>
              </a:r>
              <a:endParaRPr/>
            </a:p>
          </p:txBody>
        </p:sp>
        <p:sp>
          <p:nvSpPr>
            <p:cNvPr id="386" name="Google Shape;386;p53"/>
            <p:cNvSpPr txBox="1"/>
            <p:nvPr/>
          </p:nvSpPr>
          <p:spPr>
            <a:xfrm>
              <a:off x="5446251" y="2277608"/>
              <a:ext cx="1568058" cy="262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1200"/>
                <a:buFont typeface="Helvetica Neue"/>
                <a:buNone/>
              </a:pPr>
              <a:r>
                <a:rPr b="1" i="0" lang="en-US" sz="1200" u="none" cap="none" strike="noStrike">
                  <a:solidFill>
                    <a:srgbClr val="0070C0"/>
                  </a:solidFill>
                  <a:latin typeface="Helvetica Neue"/>
                  <a:ea typeface="Helvetica Neue"/>
                  <a:cs typeface="Helvetica Neue"/>
                  <a:sym typeface="Helvetica Neue"/>
                </a:rPr>
                <a:t>Zone-2 (Discovery)</a:t>
              </a:r>
              <a:endParaRPr/>
            </a:p>
          </p:txBody>
        </p:sp>
        <p:sp>
          <p:nvSpPr>
            <p:cNvPr id="387" name="Google Shape;387;p53"/>
            <p:cNvSpPr txBox="1"/>
            <p:nvPr/>
          </p:nvSpPr>
          <p:spPr>
            <a:xfrm>
              <a:off x="7540026" y="2277608"/>
              <a:ext cx="1649811" cy="262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1200"/>
                <a:buFont typeface="Helvetica Neue"/>
                <a:buNone/>
              </a:pPr>
              <a:r>
                <a:rPr b="1" i="0" lang="en-US" sz="1200" u="none" cap="none" strike="noStrike">
                  <a:solidFill>
                    <a:srgbClr val="0070C0"/>
                  </a:solidFill>
                  <a:latin typeface="Helvetica Neue"/>
                  <a:ea typeface="Helvetica Neue"/>
                  <a:cs typeface="Helvetica Neue"/>
                  <a:sym typeface="Helvetica Neue"/>
                </a:rPr>
                <a:t>Zone-3 (Production)</a:t>
              </a:r>
              <a:endParaRPr/>
            </a:p>
          </p:txBody>
        </p:sp>
        <p:sp>
          <p:nvSpPr>
            <p:cNvPr id="388" name="Google Shape;388;p53"/>
            <p:cNvSpPr/>
            <p:nvPr/>
          </p:nvSpPr>
          <p:spPr>
            <a:xfrm>
              <a:off x="5239345" y="2717480"/>
              <a:ext cx="929186" cy="36576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Exploration Data Sets</a:t>
              </a:r>
              <a:endParaRPr/>
            </a:p>
          </p:txBody>
        </p:sp>
        <p:sp>
          <p:nvSpPr>
            <p:cNvPr id="389" name="Google Shape;389;p53"/>
            <p:cNvSpPr/>
            <p:nvPr/>
          </p:nvSpPr>
          <p:spPr>
            <a:xfrm>
              <a:off x="6338892" y="2740268"/>
              <a:ext cx="789323" cy="332389"/>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Reference Data Store</a:t>
              </a:r>
              <a:endParaRPr/>
            </a:p>
          </p:txBody>
        </p:sp>
        <p:sp>
          <p:nvSpPr>
            <p:cNvPr id="390" name="Google Shape;390;p53"/>
            <p:cNvSpPr/>
            <p:nvPr/>
          </p:nvSpPr>
          <p:spPr>
            <a:xfrm>
              <a:off x="7544033" y="2723542"/>
              <a:ext cx="781555" cy="36576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Managed Data Sets</a:t>
              </a:r>
              <a:endParaRPr/>
            </a:p>
          </p:txBody>
        </p:sp>
        <p:sp>
          <p:nvSpPr>
            <p:cNvPr id="391" name="Google Shape;391;p53"/>
            <p:cNvSpPr/>
            <p:nvPr/>
          </p:nvSpPr>
          <p:spPr>
            <a:xfrm>
              <a:off x="8423960" y="2729605"/>
              <a:ext cx="781555" cy="36576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Reference Data Store</a:t>
              </a:r>
              <a:endParaRPr/>
            </a:p>
          </p:txBody>
        </p:sp>
        <p:sp>
          <p:nvSpPr>
            <p:cNvPr id="392" name="Google Shape;392;p53"/>
            <p:cNvSpPr/>
            <p:nvPr/>
          </p:nvSpPr>
          <p:spPr>
            <a:xfrm>
              <a:off x="6009514" y="4041328"/>
              <a:ext cx="689665" cy="42679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Schema </a:t>
              </a:r>
              <a:endParaRPr/>
            </a:p>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Changes</a:t>
              </a:r>
              <a:endParaRPr/>
            </a:p>
          </p:txBody>
        </p:sp>
        <p:sp>
          <p:nvSpPr>
            <p:cNvPr id="393" name="Google Shape;393;p53"/>
            <p:cNvSpPr/>
            <p:nvPr/>
          </p:nvSpPr>
          <p:spPr>
            <a:xfrm>
              <a:off x="6771776" y="4041328"/>
              <a:ext cx="798951" cy="426789"/>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Data</a:t>
              </a:r>
              <a:br>
                <a:rPr b="0" i="0" lang="en-US" sz="1000" u="none" cap="none" strike="noStrike">
                  <a:solidFill>
                    <a:srgbClr val="000000"/>
                  </a:solidFill>
                  <a:latin typeface="Helvetica Neue"/>
                  <a:ea typeface="Helvetica Neue"/>
                  <a:cs typeface="Helvetica Neue"/>
                  <a:sym typeface="Helvetica Neue"/>
                </a:rPr>
              </a:br>
              <a:r>
                <a:rPr b="0" i="0" lang="en-US" sz="1000" u="none" cap="none" strike="noStrike">
                  <a:solidFill>
                    <a:srgbClr val="000000"/>
                  </a:solidFill>
                  <a:latin typeface="Helvetica Neue"/>
                  <a:ea typeface="Helvetica Neue"/>
                  <a:cs typeface="Helvetica Neue"/>
                  <a:sym typeface="Helvetica Neue"/>
                </a:rPr>
                <a:t>Validation</a:t>
              </a:r>
              <a:endParaRPr/>
            </a:p>
          </p:txBody>
        </p:sp>
        <p:sp>
          <p:nvSpPr>
            <p:cNvPr id="394" name="Google Shape;394;p53"/>
            <p:cNvSpPr/>
            <p:nvPr/>
          </p:nvSpPr>
          <p:spPr>
            <a:xfrm>
              <a:off x="7586974" y="4041329"/>
              <a:ext cx="738613" cy="42679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Data Prepare</a:t>
              </a:r>
              <a:endParaRPr/>
            </a:p>
          </p:txBody>
        </p:sp>
        <p:sp>
          <p:nvSpPr>
            <p:cNvPr id="395" name="Google Shape;395;p53"/>
            <p:cNvSpPr/>
            <p:nvPr/>
          </p:nvSpPr>
          <p:spPr>
            <a:xfrm>
              <a:off x="8381542" y="4041328"/>
              <a:ext cx="894537" cy="42679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Raw Data Access (Hive)</a:t>
              </a:r>
              <a:endParaRPr/>
            </a:p>
          </p:txBody>
        </p:sp>
        <p:sp>
          <p:nvSpPr>
            <p:cNvPr id="396" name="Google Shape;396;p53"/>
            <p:cNvSpPr/>
            <p:nvPr/>
          </p:nvSpPr>
          <p:spPr>
            <a:xfrm>
              <a:off x="5258389" y="4021401"/>
              <a:ext cx="660617" cy="446717"/>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Row Data</a:t>
              </a:r>
              <a:endParaRPr/>
            </a:p>
          </p:txBody>
        </p:sp>
        <p:sp>
          <p:nvSpPr>
            <p:cNvPr id="397" name="Google Shape;397;p53"/>
            <p:cNvSpPr/>
            <p:nvPr/>
          </p:nvSpPr>
          <p:spPr>
            <a:xfrm>
              <a:off x="5974960" y="3995436"/>
              <a:ext cx="2366873" cy="547519"/>
            </a:xfrm>
            <a:prstGeom prst="rect">
              <a:avLst/>
            </a:prstGeom>
            <a:noFill/>
            <a:ln cap="flat" cmpd="sng" w="12700">
              <a:solidFill>
                <a:srgbClr val="42719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cxnSp>
          <p:nvCxnSpPr>
            <p:cNvPr id="398" name="Google Shape;398;p53"/>
            <p:cNvCxnSpPr/>
            <p:nvPr/>
          </p:nvCxnSpPr>
          <p:spPr>
            <a:xfrm rot="5400000">
              <a:off x="7051164" y="4963758"/>
              <a:ext cx="365760" cy="0"/>
            </a:xfrm>
            <a:prstGeom prst="straightConnector1">
              <a:avLst/>
            </a:prstGeom>
            <a:noFill/>
            <a:ln cap="flat" cmpd="sng" w="9525">
              <a:solidFill>
                <a:srgbClr val="000000"/>
              </a:solidFill>
              <a:prstDash val="solid"/>
              <a:miter lim="800000"/>
              <a:headEnd len="sm" w="sm" type="none"/>
              <a:tailEnd len="med" w="med" type="triangle"/>
            </a:ln>
          </p:spPr>
        </p:cxnSp>
        <p:cxnSp>
          <p:nvCxnSpPr>
            <p:cNvPr id="399" name="Google Shape;399;p53"/>
            <p:cNvCxnSpPr/>
            <p:nvPr/>
          </p:nvCxnSpPr>
          <p:spPr>
            <a:xfrm rot="-5400000">
              <a:off x="6046682" y="3444916"/>
              <a:ext cx="365760" cy="0"/>
            </a:xfrm>
            <a:prstGeom prst="straightConnector1">
              <a:avLst/>
            </a:prstGeom>
            <a:noFill/>
            <a:ln cap="flat" cmpd="sng" w="9525">
              <a:solidFill>
                <a:srgbClr val="000000"/>
              </a:solidFill>
              <a:prstDash val="solid"/>
              <a:miter lim="800000"/>
              <a:headEnd len="sm" w="sm" type="none"/>
              <a:tailEnd len="med" w="med" type="triangle"/>
            </a:ln>
          </p:spPr>
        </p:cxnSp>
        <p:cxnSp>
          <p:nvCxnSpPr>
            <p:cNvPr id="400" name="Google Shape;400;p53"/>
            <p:cNvCxnSpPr/>
            <p:nvPr/>
          </p:nvCxnSpPr>
          <p:spPr>
            <a:xfrm rot="-5400000">
              <a:off x="8158954" y="3460433"/>
              <a:ext cx="365760" cy="0"/>
            </a:xfrm>
            <a:prstGeom prst="straightConnector1">
              <a:avLst/>
            </a:prstGeom>
            <a:noFill/>
            <a:ln cap="flat" cmpd="sng" w="9525">
              <a:solidFill>
                <a:srgbClr val="000000"/>
              </a:solidFill>
              <a:prstDash val="solid"/>
              <a:miter lim="800000"/>
              <a:headEnd len="sm" w="sm" type="none"/>
              <a:tailEnd len="med" w="med" type="triangle"/>
            </a:ln>
          </p:spPr>
        </p:cxnSp>
        <p:sp>
          <p:nvSpPr>
            <p:cNvPr id="401" name="Google Shape;401;p53"/>
            <p:cNvSpPr/>
            <p:nvPr/>
          </p:nvSpPr>
          <p:spPr>
            <a:xfrm>
              <a:off x="4411203" y="5591940"/>
              <a:ext cx="5638483" cy="376152"/>
            </a:xfrm>
            <a:prstGeom prst="rightArrow">
              <a:avLst>
                <a:gd fmla="val 66029" name="adj1"/>
                <a:gd fmla="val 50000" name="adj2"/>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US" sz="1400" u="none" cap="none" strike="noStrike">
                  <a:solidFill>
                    <a:srgbClr val="FFFFFF"/>
                  </a:solidFill>
                  <a:latin typeface="Helvetica Neue"/>
                  <a:ea typeface="Helvetica Neue"/>
                  <a:cs typeface="Helvetica Neue"/>
                  <a:sym typeface="Helvetica Neue"/>
                </a:rPr>
                <a:t>Loading Downstream Systems</a:t>
              </a:r>
              <a:endParaRPr/>
            </a:p>
          </p:txBody>
        </p:sp>
        <p:sp>
          <p:nvSpPr>
            <p:cNvPr id="402" name="Google Shape;402;p53"/>
            <p:cNvSpPr/>
            <p:nvPr/>
          </p:nvSpPr>
          <p:spPr>
            <a:xfrm>
              <a:off x="6119181" y="5205930"/>
              <a:ext cx="2229726" cy="323744"/>
            </a:xfrm>
            <a:prstGeom prst="rect">
              <a:avLst/>
            </a:prstGeom>
            <a:solidFill>
              <a:srgbClr val="525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US" sz="1400" u="none" cap="none" strike="noStrike">
                  <a:solidFill>
                    <a:srgbClr val="FFFFFF"/>
                  </a:solidFill>
                  <a:latin typeface="Helvetica Neue"/>
                  <a:ea typeface="Helvetica Neue"/>
                  <a:cs typeface="Helvetica Neue"/>
                  <a:sym typeface="Helvetica Neue"/>
                </a:rPr>
                <a:t>Metadata Hub</a:t>
              </a:r>
              <a:endParaRPr/>
            </a:p>
          </p:txBody>
        </p:sp>
        <p:cxnSp>
          <p:nvCxnSpPr>
            <p:cNvPr id="403" name="Google Shape;403;p53"/>
            <p:cNvCxnSpPr/>
            <p:nvPr/>
          </p:nvCxnSpPr>
          <p:spPr>
            <a:xfrm>
              <a:off x="9444430" y="2831815"/>
              <a:ext cx="594360" cy="0"/>
            </a:xfrm>
            <a:prstGeom prst="straightConnector1">
              <a:avLst/>
            </a:prstGeom>
            <a:noFill/>
            <a:ln cap="flat" cmpd="sng" w="9525">
              <a:solidFill>
                <a:srgbClr val="000000"/>
              </a:solidFill>
              <a:prstDash val="solid"/>
              <a:miter lim="800000"/>
              <a:headEnd len="sm" w="sm" type="none"/>
              <a:tailEnd len="med" w="med" type="triangle"/>
            </a:ln>
          </p:spPr>
        </p:cxnSp>
        <p:sp>
          <p:nvSpPr>
            <p:cNvPr id="404" name="Google Shape;404;p53"/>
            <p:cNvSpPr/>
            <p:nvPr/>
          </p:nvSpPr>
          <p:spPr>
            <a:xfrm>
              <a:off x="10276394" y="2649222"/>
              <a:ext cx="969372" cy="356884"/>
            </a:xfrm>
            <a:prstGeom prst="rect">
              <a:avLst/>
            </a:prstGeom>
            <a:solidFill>
              <a:schemeClr val="accent5"/>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Helvetica Neue"/>
                <a:buNone/>
              </a:pPr>
              <a:r>
                <a:rPr b="0" i="0" lang="en-US" sz="1200" u="none" cap="none" strike="noStrike">
                  <a:solidFill>
                    <a:schemeClr val="lt1"/>
                  </a:solidFill>
                  <a:latin typeface="Helvetica Neue"/>
                  <a:ea typeface="Helvetica Neue"/>
                  <a:cs typeface="Helvetica Neue"/>
                  <a:sym typeface="Helvetica Neue"/>
                </a:rPr>
                <a:t>SAS</a:t>
              </a:r>
              <a:endParaRPr/>
            </a:p>
          </p:txBody>
        </p:sp>
        <p:sp>
          <p:nvSpPr>
            <p:cNvPr id="405" name="Google Shape;405;p53"/>
            <p:cNvSpPr/>
            <p:nvPr/>
          </p:nvSpPr>
          <p:spPr>
            <a:xfrm>
              <a:off x="6338892" y="2711418"/>
              <a:ext cx="789323" cy="365760"/>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Helvetica Neue"/>
                <a:buNone/>
              </a:pPr>
              <a:r>
                <a:rPr b="0" i="0" lang="en-US" sz="1000" u="none" cap="none" strike="noStrike">
                  <a:solidFill>
                    <a:srgbClr val="000000"/>
                  </a:solidFill>
                  <a:latin typeface="Helvetica Neue"/>
                  <a:ea typeface="Helvetica Neue"/>
                  <a:cs typeface="Helvetica Neue"/>
                  <a:sym typeface="Helvetica Neue"/>
                </a:rPr>
                <a:t>Reference Data Store</a:t>
              </a:r>
              <a:endParaRPr/>
            </a:p>
          </p:txBody>
        </p:sp>
        <p:sp>
          <p:nvSpPr>
            <p:cNvPr id="406" name="Google Shape;406;p53"/>
            <p:cNvSpPr txBox="1"/>
            <p:nvPr/>
          </p:nvSpPr>
          <p:spPr>
            <a:xfrm>
              <a:off x="10276393" y="2238217"/>
              <a:ext cx="1095172" cy="262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Helvetica Neue"/>
                <a:buNone/>
              </a:pPr>
              <a:r>
                <a:rPr b="1" i="0" lang="en-US" sz="1200" u="none" cap="none" strike="noStrike">
                  <a:solidFill>
                    <a:schemeClr val="dk1"/>
                  </a:solidFill>
                  <a:latin typeface="Helvetica Neue"/>
                  <a:ea typeface="Helvetica Neue"/>
                  <a:cs typeface="Helvetica Neue"/>
                  <a:sym typeface="Helvetica Neue"/>
                </a:rPr>
                <a:t>Data Access</a:t>
              </a:r>
              <a:endParaRPr/>
            </a:p>
          </p:txBody>
        </p:sp>
        <p:sp>
          <p:nvSpPr>
            <p:cNvPr id="407" name="Google Shape;407;p53"/>
            <p:cNvSpPr/>
            <p:nvPr/>
          </p:nvSpPr>
          <p:spPr>
            <a:xfrm>
              <a:off x="10276394" y="3098299"/>
              <a:ext cx="969372" cy="356884"/>
            </a:xfrm>
            <a:prstGeom prst="rect">
              <a:avLst/>
            </a:prstGeom>
            <a:solidFill>
              <a:schemeClr val="accent5"/>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Helvetica Neue"/>
                <a:buNone/>
              </a:pPr>
              <a:r>
                <a:rPr b="0" i="0" lang="en-US" sz="1200" u="none" cap="none" strike="noStrike">
                  <a:solidFill>
                    <a:schemeClr val="lt1"/>
                  </a:solidFill>
                  <a:latin typeface="Helvetica Neue"/>
                  <a:ea typeface="Helvetica Neue"/>
                  <a:cs typeface="Helvetica Neue"/>
                  <a:sym typeface="Helvetica Neue"/>
                </a:rPr>
                <a:t>Math Rack</a:t>
              </a:r>
              <a:endParaRPr/>
            </a:p>
          </p:txBody>
        </p:sp>
        <p:sp>
          <p:nvSpPr>
            <p:cNvPr id="408" name="Google Shape;408;p53"/>
            <p:cNvSpPr/>
            <p:nvPr/>
          </p:nvSpPr>
          <p:spPr>
            <a:xfrm>
              <a:off x="10288200" y="3547377"/>
              <a:ext cx="969372" cy="474023"/>
            </a:xfrm>
            <a:prstGeom prst="rect">
              <a:avLst/>
            </a:prstGeom>
            <a:solidFill>
              <a:schemeClr val="accent5"/>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Helvetica Neue"/>
                <a:buNone/>
              </a:pPr>
              <a:r>
                <a:rPr b="0" i="0" lang="en-US" sz="1200" u="none" cap="none" strike="noStrike">
                  <a:solidFill>
                    <a:schemeClr val="lt1"/>
                  </a:solidFill>
                  <a:latin typeface="Helvetica Neue"/>
                  <a:ea typeface="Helvetica Neue"/>
                  <a:cs typeface="Helvetica Neue"/>
                  <a:sym typeface="Helvetica Neue"/>
                </a:rPr>
                <a:t>Information</a:t>
              </a:r>
              <a:br>
                <a:rPr b="0" i="0" lang="en-US" sz="1200" u="none" cap="none" strike="noStrike">
                  <a:solidFill>
                    <a:schemeClr val="lt1"/>
                  </a:solidFill>
                  <a:latin typeface="Helvetica Neue"/>
                  <a:ea typeface="Helvetica Neue"/>
                  <a:cs typeface="Helvetica Neue"/>
                  <a:sym typeface="Helvetica Neue"/>
                </a:rPr>
              </a:br>
              <a:r>
                <a:rPr b="0" i="0" lang="en-US" sz="1200" u="none" cap="none" strike="noStrike">
                  <a:solidFill>
                    <a:schemeClr val="lt1"/>
                  </a:solidFill>
                  <a:latin typeface="Helvetica Neue"/>
                  <a:ea typeface="Helvetica Neue"/>
                  <a:cs typeface="Helvetica Neue"/>
                  <a:sym typeface="Helvetica Neue"/>
                </a:rPr>
                <a:t>Delivery Tools</a:t>
              </a:r>
              <a:endParaRPr/>
            </a:p>
          </p:txBody>
        </p:sp>
        <p:sp>
          <p:nvSpPr>
            <p:cNvPr id="409" name="Google Shape;409;p53"/>
            <p:cNvSpPr/>
            <p:nvPr/>
          </p:nvSpPr>
          <p:spPr>
            <a:xfrm>
              <a:off x="10070028" y="4346334"/>
              <a:ext cx="1393629" cy="1850807"/>
            </a:xfrm>
            <a:prstGeom prst="rect">
              <a:avLst/>
            </a:prstGeom>
            <a:solidFill>
              <a:srgbClr val="FFFFFF"/>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Helvetica Neue"/>
                <a:ea typeface="Helvetica Neue"/>
                <a:cs typeface="Helvetica Neue"/>
                <a:sym typeface="Helvetica Neue"/>
              </a:endParaRPr>
            </a:p>
          </p:txBody>
        </p:sp>
        <p:sp>
          <p:nvSpPr>
            <p:cNvPr id="410" name="Google Shape;410;p53"/>
            <p:cNvSpPr/>
            <p:nvPr/>
          </p:nvSpPr>
          <p:spPr>
            <a:xfrm>
              <a:off x="10276394" y="4953960"/>
              <a:ext cx="969372" cy="356884"/>
            </a:xfrm>
            <a:prstGeom prst="rect">
              <a:avLst/>
            </a:prstGeom>
            <a:solidFill>
              <a:schemeClr val="accent5"/>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Helvetica Neue"/>
                <a:buNone/>
              </a:pPr>
              <a:r>
                <a:rPr b="0" i="0" lang="en-US" sz="1200" u="none" cap="none" strike="noStrike">
                  <a:solidFill>
                    <a:schemeClr val="lt1"/>
                  </a:solidFill>
                  <a:latin typeface="Helvetica Neue"/>
                  <a:ea typeface="Helvetica Neue"/>
                  <a:cs typeface="Helvetica Neue"/>
                  <a:sym typeface="Helvetica Neue"/>
                </a:rPr>
                <a:t>DWs/DMs</a:t>
              </a:r>
              <a:endParaRPr/>
            </a:p>
          </p:txBody>
        </p:sp>
        <p:sp>
          <p:nvSpPr>
            <p:cNvPr id="411" name="Google Shape;411;p53"/>
            <p:cNvSpPr txBox="1"/>
            <p:nvPr/>
          </p:nvSpPr>
          <p:spPr>
            <a:xfrm>
              <a:off x="10276393" y="4542955"/>
              <a:ext cx="1106393" cy="262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Helvetica Neue"/>
                <a:buNone/>
              </a:pPr>
              <a:r>
                <a:rPr b="1" i="0" lang="en-US" sz="1200" u="none" cap="none" strike="noStrike">
                  <a:solidFill>
                    <a:schemeClr val="dk1"/>
                  </a:solidFill>
                  <a:latin typeface="Helvetica Neue"/>
                  <a:ea typeface="Helvetica Neue"/>
                  <a:cs typeface="Helvetica Neue"/>
                  <a:sym typeface="Helvetica Neue"/>
                </a:rPr>
                <a:t>Target Layer</a:t>
              </a:r>
              <a:endParaRPr/>
            </a:p>
          </p:txBody>
        </p:sp>
        <p:sp>
          <p:nvSpPr>
            <p:cNvPr id="412" name="Google Shape;412;p53"/>
            <p:cNvSpPr/>
            <p:nvPr/>
          </p:nvSpPr>
          <p:spPr>
            <a:xfrm>
              <a:off x="10276394" y="5403037"/>
              <a:ext cx="969372" cy="356884"/>
            </a:xfrm>
            <a:prstGeom prst="rect">
              <a:avLst/>
            </a:prstGeom>
            <a:solidFill>
              <a:schemeClr val="accent5"/>
            </a:solidFill>
            <a:ln cap="flat" cmpd="sng" w="127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Helvetica Neue"/>
                <a:buNone/>
              </a:pPr>
              <a:r>
                <a:rPr b="0" i="0" lang="en-US" sz="1200" u="none" cap="none" strike="noStrike">
                  <a:solidFill>
                    <a:schemeClr val="lt1"/>
                  </a:solidFill>
                  <a:latin typeface="Helvetica Neue"/>
                  <a:ea typeface="Helvetica Neue"/>
                  <a:cs typeface="Helvetica Neue"/>
                  <a:sym typeface="Helvetica Neue"/>
                </a:rPr>
                <a:t>Other System</a:t>
              </a:r>
              <a:endParaRPr/>
            </a:p>
          </p:txBody>
        </p:sp>
        <p:sp>
          <p:nvSpPr>
            <p:cNvPr id="413" name="Google Shape;413;p53"/>
            <p:cNvSpPr txBox="1"/>
            <p:nvPr/>
          </p:nvSpPr>
          <p:spPr>
            <a:xfrm>
              <a:off x="3248521" y="2277608"/>
              <a:ext cx="1048685" cy="262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Helvetica Neue"/>
                <a:buNone/>
              </a:pPr>
              <a:r>
                <a:rPr b="1" i="0" lang="en-US" sz="1200" u="none" cap="none" strike="noStrike">
                  <a:solidFill>
                    <a:schemeClr val="dk1"/>
                  </a:solidFill>
                  <a:latin typeface="Helvetica Neue"/>
                  <a:ea typeface="Helvetica Neue"/>
                  <a:cs typeface="Helvetica Neue"/>
                  <a:sym typeface="Helvetica Neue"/>
                </a:rPr>
                <a:t>ETL Cluster</a:t>
              </a:r>
              <a:endParaRPr/>
            </a:p>
          </p:txBody>
        </p:sp>
      </p:grpSp>
      <p:sp>
        <p:nvSpPr>
          <p:cNvPr id="414" name="Google Shape;414;p53"/>
          <p:cNvSpPr/>
          <p:nvPr/>
        </p:nvSpPr>
        <p:spPr>
          <a:xfrm>
            <a:off x="551898" y="859804"/>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53"/>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6" name="Google Shape;416;p53"/>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417" name="Google Shape;417;p53"/>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18" name="Shape 418"/>
        <p:cNvGrpSpPr/>
        <p:nvPr/>
      </p:nvGrpSpPr>
      <p:grpSpPr>
        <a:xfrm>
          <a:off x="0" y="0"/>
          <a:ext cx="0" cy="0"/>
          <a:chOff x="0" y="0"/>
          <a:chExt cx="0" cy="0"/>
        </a:xfrm>
      </p:grpSpPr>
      <p:sp>
        <p:nvSpPr>
          <p:cNvPr id="419" name="Google Shape;419;p54"/>
          <p:cNvSpPr txBox="1"/>
          <p:nvPr>
            <p:ph type="title"/>
          </p:nvPr>
        </p:nvSpPr>
        <p:spPr>
          <a:xfrm>
            <a:off x="838200" y="365125"/>
            <a:ext cx="10515600" cy="6521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0" name="Google Shape;420;p54"/>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54"/>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422" name="Google Shape;422;p54"/>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423" name="Shape 423"/>
        <p:cNvGrpSpPr/>
        <p:nvPr/>
      </p:nvGrpSpPr>
      <p:grpSpPr>
        <a:xfrm>
          <a:off x="0" y="0"/>
          <a:ext cx="0" cy="0"/>
          <a:chOff x="0" y="0"/>
          <a:chExt cx="0" cy="0"/>
        </a:xfrm>
      </p:grpSpPr>
      <p:sp>
        <p:nvSpPr>
          <p:cNvPr id="424" name="Google Shape;424;p55"/>
          <p:cNvSpPr txBox="1"/>
          <p:nvPr>
            <p:ph type="title"/>
          </p:nvPr>
        </p:nvSpPr>
        <p:spPr>
          <a:xfrm>
            <a:off x="838200" y="445335"/>
            <a:ext cx="10515600" cy="65214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2"/>
              </a:buClr>
              <a:buSzPts val="2800"/>
              <a:buFont typeface="Helvetica Neue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5" name="Google Shape;425;p55"/>
          <p:cNvSpPr txBox="1"/>
          <p:nvPr>
            <p:ph idx="1" type="body"/>
          </p:nvPr>
        </p:nvSpPr>
        <p:spPr>
          <a:xfrm>
            <a:off x="838200" y="4347411"/>
            <a:ext cx="2743200" cy="169905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534F57"/>
              </a:buClr>
              <a:buSzPts val="1400"/>
              <a:buNone/>
              <a:defRPr b="0" i="0" sz="14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p55"/>
          <p:cNvSpPr txBox="1"/>
          <p:nvPr>
            <p:ph idx="2" type="body"/>
          </p:nvPr>
        </p:nvSpPr>
        <p:spPr>
          <a:xfrm>
            <a:off x="838200" y="3561347"/>
            <a:ext cx="2743200" cy="78606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0" i="0" sz="18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55"/>
          <p:cNvSpPr txBox="1"/>
          <p:nvPr>
            <p:ph idx="3" type="body"/>
          </p:nvPr>
        </p:nvSpPr>
        <p:spPr>
          <a:xfrm>
            <a:off x="4724400" y="4347411"/>
            <a:ext cx="2743200" cy="169905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534F57"/>
              </a:buClr>
              <a:buSzPts val="1400"/>
              <a:buNone/>
              <a:defRPr b="0" i="0" sz="14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 name="Google Shape;428;p55"/>
          <p:cNvSpPr txBox="1"/>
          <p:nvPr>
            <p:ph idx="4" type="body"/>
          </p:nvPr>
        </p:nvSpPr>
        <p:spPr>
          <a:xfrm>
            <a:off x="4724400" y="3561347"/>
            <a:ext cx="2743200" cy="78606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0" i="0" sz="18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55"/>
          <p:cNvSpPr txBox="1"/>
          <p:nvPr>
            <p:ph idx="5" type="body"/>
          </p:nvPr>
        </p:nvSpPr>
        <p:spPr>
          <a:xfrm>
            <a:off x="8610600" y="4347411"/>
            <a:ext cx="2743200" cy="169905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534F57"/>
              </a:buClr>
              <a:buSzPts val="1400"/>
              <a:buNone/>
              <a:defRPr b="0" i="0" sz="14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55"/>
          <p:cNvSpPr txBox="1"/>
          <p:nvPr>
            <p:ph idx="6" type="body"/>
          </p:nvPr>
        </p:nvSpPr>
        <p:spPr>
          <a:xfrm>
            <a:off x="8610600" y="3561347"/>
            <a:ext cx="2743200" cy="78606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1800"/>
              <a:buNone/>
              <a:defRPr b="0" i="0" sz="18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55"/>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55"/>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55"/>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434" name="Shape 434"/>
        <p:cNvGrpSpPr/>
        <p:nvPr/>
      </p:nvGrpSpPr>
      <p:grpSpPr>
        <a:xfrm>
          <a:off x="0" y="0"/>
          <a:ext cx="0" cy="0"/>
          <a:chOff x="0" y="0"/>
          <a:chExt cx="0" cy="0"/>
        </a:xfrm>
      </p:grpSpPr>
      <p:sp>
        <p:nvSpPr>
          <p:cNvPr id="435" name="Google Shape;435;p56"/>
          <p:cNvSpPr txBox="1"/>
          <p:nvPr>
            <p:ph type="title"/>
          </p:nvPr>
        </p:nvSpPr>
        <p:spPr>
          <a:xfrm>
            <a:off x="838200" y="445335"/>
            <a:ext cx="10515600" cy="6521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2800"/>
              <a:buFont typeface="Helvetica Neue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6" name="Google Shape;436;p56"/>
          <p:cNvSpPr txBox="1"/>
          <p:nvPr>
            <p:ph idx="1" type="body"/>
          </p:nvPr>
        </p:nvSpPr>
        <p:spPr>
          <a:xfrm>
            <a:off x="2180844" y="2072292"/>
            <a:ext cx="3378708" cy="121510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56"/>
          <p:cNvSpPr txBox="1"/>
          <p:nvPr>
            <p:ph idx="2" type="body"/>
          </p:nvPr>
        </p:nvSpPr>
        <p:spPr>
          <a:xfrm>
            <a:off x="838200" y="1597136"/>
            <a:ext cx="4721352" cy="45837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56"/>
          <p:cNvSpPr txBox="1"/>
          <p:nvPr>
            <p:ph idx="3" type="body"/>
          </p:nvPr>
        </p:nvSpPr>
        <p:spPr>
          <a:xfrm>
            <a:off x="2180844" y="4377356"/>
            <a:ext cx="3378708" cy="121510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56"/>
          <p:cNvSpPr txBox="1"/>
          <p:nvPr>
            <p:ph idx="4" type="body"/>
          </p:nvPr>
        </p:nvSpPr>
        <p:spPr>
          <a:xfrm>
            <a:off x="838200" y="3902200"/>
            <a:ext cx="4721352" cy="45837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0" name="Google Shape;440;p56"/>
          <p:cNvSpPr txBox="1"/>
          <p:nvPr>
            <p:ph idx="5" type="body"/>
          </p:nvPr>
        </p:nvSpPr>
        <p:spPr>
          <a:xfrm>
            <a:off x="7975092" y="2072292"/>
            <a:ext cx="3378708" cy="121510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1" name="Google Shape;441;p56"/>
          <p:cNvSpPr txBox="1"/>
          <p:nvPr>
            <p:ph idx="6" type="body"/>
          </p:nvPr>
        </p:nvSpPr>
        <p:spPr>
          <a:xfrm>
            <a:off x="6632448" y="1597136"/>
            <a:ext cx="4721352" cy="45837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2" name="Google Shape;442;p56"/>
          <p:cNvSpPr txBox="1"/>
          <p:nvPr>
            <p:ph idx="7" type="body"/>
          </p:nvPr>
        </p:nvSpPr>
        <p:spPr>
          <a:xfrm>
            <a:off x="7975092" y="4377356"/>
            <a:ext cx="3378708" cy="121510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56"/>
          <p:cNvSpPr txBox="1"/>
          <p:nvPr>
            <p:ph idx="8" type="body"/>
          </p:nvPr>
        </p:nvSpPr>
        <p:spPr>
          <a:xfrm>
            <a:off x="6632448" y="3902200"/>
            <a:ext cx="4721352" cy="45837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56"/>
          <p:cNvSpPr/>
          <p:nvPr/>
        </p:nvSpPr>
        <p:spPr>
          <a:xfrm>
            <a:off x="989705" y="1011925"/>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56"/>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6" name="Google Shape;446;p56"/>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447" name="Google Shape;447;p56"/>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448" name="Shape 448"/>
        <p:cNvGrpSpPr/>
        <p:nvPr/>
      </p:nvGrpSpPr>
      <p:grpSpPr>
        <a:xfrm>
          <a:off x="0" y="0"/>
          <a:ext cx="0" cy="0"/>
          <a:chOff x="0" y="0"/>
          <a:chExt cx="0" cy="0"/>
        </a:xfrm>
      </p:grpSpPr>
      <p:sp>
        <p:nvSpPr>
          <p:cNvPr id="449" name="Google Shape;449;p57"/>
          <p:cNvSpPr txBox="1"/>
          <p:nvPr>
            <p:ph type="title"/>
          </p:nvPr>
        </p:nvSpPr>
        <p:spPr>
          <a:xfrm>
            <a:off x="838200" y="445335"/>
            <a:ext cx="10515600" cy="65214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2"/>
              </a:buClr>
              <a:buSzPts val="2800"/>
              <a:buFont typeface="Helvetica Neue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57"/>
          <p:cNvSpPr txBox="1"/>
          <p:nvPr>
            <p:ph idx="1" type="body"/>
          </p:nvPr>
        </p:nvSpPr>
        <p:spPr>
          <a:xfrm>
            <a:off x="838200" y="2868193"/>
            <a:ext cx="2773840" cy="845691"/>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1" name="Google Shape;451;p57"/>
          <p:cNvSpPr txBox="1"/>
          <p:nvPr>
            <p:ph idx="2" type="body"/>
          </p:nvPr>
        </p:nvSpPr>
        <p:spPr>
          <a:xfrm>
            <a:off x="838200" y="2329131"/>
            <a:ext cx="2773840" cy="569041"/>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57"/>
          <p:cNvSpPr txBox="1"/>
          <p:nvPr>
            <p:ph idx="3" type="body"/>
          </p:nvPr>
        </p:nvSpPr>
        <p:spPr>
          <a:xfrm>
            <a:off x="4709080" y="2868192"/>
            <a:ext cx="2773840" cy="845691"/>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3" name="Google Shape;453;p57"/>
          <p:cNvSpPr txBox="1"/>
          <p:nvPr>
            <p:ph idx="4" type="body"/>
          </p:nvPr>
        </p:nvSpPr>
        <p:spPr>
          <a:xfrm>
            <a:off x="4709080" y="2329130"/>
            <a:ext cx="2773840" cy="569041"/>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4" name="Google Shape;454;p57"/>
          <p:cNvSpPr txBox="1"/>
          <p:nvPr>
            <p:ph idx="5" type="body"/>
          </p:nvPr>
        </p:nvSpPr>
        <p:spPr>
          <a:xfrm>
            <a:off x="8579960" y="2868191"/>
            <a:ext cx="2773840" cy="845691"/>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57"/>
          <p:cNvSpPr txBox="1"/>
          <p:nvPr>
            <p:ph idx="6" type="body"/>
          </p:nvPr>
        </p:nvSpPr>
        <p:spPr>
          <a:xfrm>
            <a:off x="8579960" y="2329129"/>
            <a:ext cx="2773840" cy="569041"/>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57"/>
          <p:cNvSpPr txBox="1"/>
          <p:nvPr>
            <p:ph idx="7" type="body"/>
          </p:nvPr>
        </p:nvSpPr>
        <p:spPr>
          <a:xfrm>
            <a:off x="838200" y="5413361"/>
            <a:ext cx="2773840" cy="845691"/>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7"/>
          <p:cNvSpPr txBox="1"/>
          <p:nvPr>
            <p:ph idx="8" type="body"/>
          </p:nvPr>
        </p:nvSpPr>
        <p:spPr>
          <a:xfrm>
            <a:off x="838200" y="4874299"/>
            <a:ext cx="2773840" cy="569041"/>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8" name="Google Shape;458;p57"/>
          <p:cNvSpPr txBox="1"/>
          <p:nvPr>
            <p:ph idx="9" type="body"/>
          </p:nvPr>
        </p:nvSpPr>
        <p:spPr>
          <a:xfrm>
            <a:off x="4709080" y="5413360"/>
            <a:ext cx="2773840" cy="845691"/>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9" name="Google Shape;459;p57"/>
          <p:cNvSpPr txBox="1"/>
          <p:nvPr>
            <p:ph idx="13" type="body"/>
          </p:nvPr>
        </p:nvSpPr>
        <p:spPr>
          <a:xfrm>
            <a:off x="4709080" y="4874298"/>
            <a:ext cx="2773840" cy="569041"/>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0" name="Google Shape;460;p57"/>
          <p:cNvSpPr txBox="1"/>
          <p:nvPr>
            <p:ph idx="14" type="body"/>
          </p:nvPr>
        </p:nvSpPr>
        <p:spPr>
          <a:xfrm>
            <a:off x="8579960" y="5413359"/>
            <a:ext cx="2773840" cy="845691"/>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534F57"/>
              </a:buClr>
              <a:buSzPts val="1600"/>
              <a:buNone/>
              <a:defRPr b="0" i="0" sz="1600">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57"/>
          <p:cNvSpPr txBox="1"/>
          <p:nvPr>
            <p:ph idx="15" type="body"/>
          </p:nvPr>
        </p:nvSpPr>
        <p:spPr>
          <a:xfrm>
            <a:off x="8579960" y="4874297"/>
            <a:ext cx="2773840" cy="569041"/>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2" name="Google Shape;462;p57"/>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3" name="Google Shape;463;p57"/>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464" name="Google Shape;464;p57"/>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Content">
  <p:cSld name="11_Two Content">
    <p:spTree>
      <p:nvGrpSpPr>
        <p:cNvPr id="465" name="Shape 465"/>
        <p:cNvGrpSpPr/>
        <p:nvPr/>
      </p:nvGrpSpPr>
      <p:grpSpPr>
        <a:xfrm>
          <a:off x="0" y="0"/>
          <a:ext cx="0" cy="0"/>
          <a:chOff x="0" y="0"/>
          <a:chExt cx="0" cy="0"/>
        </a:xfrm>
      </p:grpSpPr>
      <p:pic>
        <p:nvPicPr>
          <p:cNvPr id="466" name="Google Shape;466;p58"/>
          <p:cNvPicPr preferRelativeResize="0"/>
          <p:nvPr/>
        </p:nvPicPr>
        <p:blipFill rotWithShape="1">
          <a:blip r:embed="rId2">
            <a:alphaModFix/>
          </a:blip>
          <a:srcRect b="-209" l="0" r="0" t="0"/>
          <a:stretch/>
        </p:blipFill>
        <p:spPr>
          <a:xfrm>
            <a:off x="9982200" y="0"/>
            <a:ext cx="791107" cy="6858000"/>
          </a:xfrm>
          <a:prstGeom prst="rect">
            <a:avLst/>
          </a:prstGeom>
          <a:noFill/>
          <a:ln>
            <a:noFill/>
          </a:ln>
        </p:spPr>
      </p:pic>
      <p:sp>
        <p:nvSpPr>
          <p:cNvPr id="467" name="Google Shape;467;p58"/>
          <p:cNvSpPr txBox="1"/>
          <p:nvPr>
            <p:ph type="title"/>
          </p:nvPr>
        </p:nvSpPr>
        <p:spPr>
          <a:xfrm>
            <a:off x="838200" y="525545"/>
            <a:ext cx="5181600" cy="64922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8" name="Google Shape;468;p58"/>
          <p:cNvSpPr txBox="1"/>
          <p:nvPr>
            <p:ph idx="1" type="body"/>
          </p:nvPr>
        </p:nvSpPr>
        <p:spPr>
          <a:xfrm>
            <a:off x="838200" y="1386722"/>
            <a:ext cx="5181600" cy="4735428"/>
          </a:xfrm>
          <a:prstGeom prst="rect">
            <a:avLst/>
          </a:prstGeom>
          <a:noFill/>
          <a:ln>
            <a:noFill/>
          </a:ln>
        </p:spPr>
        <p:txBody>
          <a:bodyPr anchorCtr="0" anchor="t" bIns="45700" lIns="91425" spcFirstLastPara="1" rIns="91425" wrap="square" tIns="45700">
            <a:noAutofit/>
          </a:bodyPr>
          <a:lstStyle>
            <a:lvl1pPr indent="-330200" lvl="0" marL="457200" algn="l">
              <a:lnSpc>
                <a:spcPct val="100000"/>
              </a:lnSpc>
              <a:spcBef>
                <a:spcPts val="1000"/>
              </a:spcBef>
              <a:spcAft>
                <a:spcPts val="0"/>
              </a:spcAft>
              <a:buClr>
                <a:srgbClr val="534F57"/>
              </a:buClr>
              <a:buSzPts val="1600"/>
              <a:buChar char="•"/>
              <a:defRPr/>
            </a:lvl1pPr>
            <a:lvl2pPr indent="-317500" lvl="1" marL="914400" algn="l">
              <a:lnSpc>
                <a:spcPct val="100000"/>
              </a:lnSpc>
              <a:spcBef>
                <a:spcPts val="500"/>
              </a:spcBef>
              <a:spcAft>
                <a:spcPts val="0"/>
              </a:spcAft>
              <a:buClr>
                <a:srgbClr val="534F57"/>
              </a:buClr>
              <a:buSzPts val="1400"/>
              <a:buChar char="•"/>
              <a:defRPr/>
            </a:lvl2pPr>
            <a:lvl3pPr indent="-304800" lvl="2" marL="1371600" algn="l">
              <a:lnSpc>
                <a:spcPct val="100000"/>
              </a:lnSpc>
              <a:spcBef>
                <a:spcPts val="500"/>
              </a:spcBef>
              <a:spcAft>
                <a:spcPts val="0"/>
              </a:spcAft>
              <a:buClr>
                <a:srgbClr val="534F57"/>
              </a:buClr>
              <a:buSzPts val="1200"/>
              <a:buChar char="•"/>
              <a:defRPr/>
            </a:lvl3pPr>
            <a:lvl4pPr indent="-298450" lvl="3" marL="1828800" algn="l">
              <a:lnSpc>
                <a:spcPct val="100000"/>
              </a:lnSpc>
              <a:spcBef>
                <a:spcPts val="500"/>
              </a:spcBef>
              <a:spcAft>
                <a:spcPts val="0"/>
              </a:spcAft>
              <a:buClr>
                <a:srgbClr val="534F57"/>
              </a:buClr>
              <a:buSzPts val="1100"/>
              <a:buChar char="•"/>
              <a:defRPr/>
            </a:lvl4pPr>
            <a:lvl5pPr indent="-298450" lvl="4" marL="2286000" algn="l">
              <a:lnSpc>
                <a:spcPct val="100000"/>
              </a:lnSpc>
              <a:spcBef>
                <a:spcPts val="500"/>
              </a:spcBef>
              <a:spcAft>
                <a:spcPts val="0"/>
              </a:spcAft>
              <a:buClr>
                <a:srgbClr val="534F57"/>
              </a:buClr>
              <a:buSzPts val="11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9" name="Google Shape;469;p58"/>
          <p:cNvSpPr/>
          <p:nvPr/>
        </p:nvSpPr>
        <p:spPr>
          <a:xfrm>
            <a:off x="987372" y="1032607"/>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0" name="Google Shape;470;p58"/>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58"/>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472" name="Google Shape;472;p58"/>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473" name="Shape 473"/>
        <p:cNvGrpSpPr/>
        <p:nvPr/>
      </p:nvGrpSpPr>
      <p:grpSpPr>
        <a:xfrm>
          <a:off x="0" y="0"/>
          <a:ext cx="0" cy="0"/>
          <a:chOff x="0" y="0"/>
          <a:chExt cx="0" cy="0"/>
        </a:xfrm>
      </p:grpSpPr>
      <p:sp>
        <p:nvSpPr>
          <p:cNvPr id="474" name="Google Shape;474;p59"/>
          <p:cNvSpPr txBox="1"/>
          <p:nvPr>
            <p:ph type="title"/>
          </p:nvPr>
        </p:nvSpPr>
        <p:spPr>
          <a:xfrm>
            <a:off x="838200" y="365125"/>
            <a:ext cx="10515600" cy="6521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5" name="Google Shape;475;p59"/>
          <p:cNvSpPr/>
          <p:nvPr>
            <p:ph idx="2" type="pic"/>
          </p:nvPr>
        </p:nvSpPr>
        <p:spPr>
          <a:xfrm>
            <a:off x="838200" y="3718560"/>
            <a:ext cx="3093720" cy="2161540"/>
          </a:xfrm>
          <a:prstGeom prst="rect">
            <a:avLst/>
          </a:prstGeom>
          <a:noFill/>
          <a:ln>
            <a:noFill/>
          </a:ln>
        </p:spPr>
      </p:sp>
      <p:sp>
        <p:nvSpPr>
          <p:cNvPr id="476" name="Google Shape;476;p59"/>
          <p:cNvSpPr txBox="1"/>
          <p:nvPr>
            <p:ph idx="1" type="body"/>
          </p:nvPr>
        </p:nvSpPr>
        <p:spPr>
          <a:xfrm>
            <a:off x="838201" y="1448435"/>
            <a:ext cx="3093720" cy="638175"/>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600"/>
              <a:buNone/>
              <a:defRPr b="1" i="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chemeClr val="lt1"/>
              </a:buClr>
              <a:buSzPts val="14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298450" lvl="3" marL="1828800" algn="l">
              <a:lnSpc>
                <a:spcPct val="100000"/>
              </a:lnSpc>
              <a:spcBef>
                <a:spcPts val="500"/>
              </a:spcBef>
              <a:spcAft>
                <a:spcPts val="0"/>
              </a:spcAft>
              <a:buClr>
                <a:schemeClr val="lt1"/>
              </a:buClr>
              <a:buSzPts val="1100"/>
              <a:buChar char="•"/>
              <a:defRPr>
                <a:solidFill>
                  <a:schemeClr val="lt1"/>
                </a:solidFill>
              </a:defRPr>
            </a:lvl4pPr>
            <a:lvl5pPr indent="-298450" lvl="4" marL="2286000" algn="l">
              <a:lnSpc>
                <a:spcPct val="100000"/>
              </a:lnSpc>
              <a:spcBef>
                <a:spcPts val="500"/>
              </a:spcBef>
              <a:spcAft>
                <a:spcPts val="0"/>
              </a:spcAft>
              <a:buClr>
                <a:schemeClr val="lt1"/>
              </a:buClr>
              <a:buSzPts val="11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7" name="Google Shape;477;p59"/>
          <p:cNvSpPr txBox="1"/>
          <p:nvPr>
            <p:ph idx="3" type="body"/>
          </p:nvPr>
        </p:nvSpPr>
        <p:spPr>
          <a:xfrm>
            <a:off x="838201" y="2115184"/>
            <a:ext cx="3093720" cy="160337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8D8B8D"/>
              </a:buClr>
              <a:buSzPts val="1200"/>
              <a:buNone/>
              <a:defRPr b="0" i="0" sz="1200">
                <a:solidFill>
                  <a:srgbClr val="8D8B8D"/>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chemeClr val="lt1"/>
              </a:buClr>
              <a:buSzPts val="14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298450" lvl="3" marL="1828800" algn="l">
              <a:lnSpc>
                <a:spcPct val="100000"/>
              </a:lnSpc>
              <a:spcBef>
                <a:spcPts val="500"/>
              </a:spcBef>
              <a:spcAft>
                <a:spcPts val="0"/>
              </a:spcAft>
              <a:buClr>
                <a:schemeClr val="lt1"/>
              </a:buClr>
              <a:buSzPts val="1100"/>
              <a:buChar char="•"/>
              <a:defRPr>
                <a:solidFill>
                  <a:schemeClr val="lt1"/>
                </a:solidFill>
              </a:defRPr>
            </a:lvl4pPr>
            <a:lvl5pPr indent="-298450" lvl="4" marL="2286000" algn="l">
              <a:lnSpc>
                <a:spcPct val="100000"/>
              </a:lnSpc>
              <a:spcBef>
                <a:spcPts val="500"/>
              </a:spcBef>
              <a:spcAft>
                <a:spcPts val="0"/>
              </a:spcAft>
              <a:buClr>
                <a:schemeClr val="lt1"/>
              </a:buClr>
              <a:buSzPts val="11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59"/>
          <p:cNvSpPr/>
          <p:nvPr>
            <p:ph idx="4" type="pic"/>
          </p:nvPr>
        </p:nvSpPr>
        <p:spPr>
          <a:xfrm>
            <a:off x="8260080" y="3718559"/>
            <a:ext cx="3093720" cy="2161540"/>
          </a:xfrm>
          <a:prstGeom prst="rect">
            <a:avLst/>
          </a:prstGeom>
          <a:noFill/>
          <a:ln>
            <a:noFill/>
          </a:ln>
        </p:spPr>
      </p:sp>
      <p:sp>
        <p:nvSpPr>
          <p:cNvPr id="479" name="Google Shape;479;p59"/>
          <p:cNvSpPr txBox="1"/>
          <p:nvPr>
            <p:ph idx="5" type="body"/>
          </p:nvPr>
        </p:nvSpPr>
        <p:spPr>
          <a:xfrm>
            <a:off x="8260081" y="1448434"/>
            <a:ext cx="3093720" cy="638175"/>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600"/>
              <a:buNone/>
              <a:defRPr b="1" i="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chemeClr val="lt1"/>
              </a:buClr>
              <a:buSzPts val="14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298450" lvl="3" marL="1828800" algn="l">
              <a:lnSpc>
                <a:spcPct val="100000"/>
              </a:lnSpc>
              <a:spcBef>
                <a:spcPts val="500"/>
              </a:spcBef>
              <a:spcAft>
                <a:spcPts val="0"/>
              </a:spcAft>
              <a:buClr>
                <a:schemeClr val="lt1"/>
              </a:buClr>
              <a:buSzPts val="1100"/>
              <a:buChar char="•"/>
              <a:defRPr>
                <a:solidFill>
                  <a:schemeClr val="lt1"/>
                </a:solidFill>
              </a:defRPr>
            </a:lvl4pPr>
            <a:lvl5pPr indent="-298450" lvl="4" marL="2286000" algn="l">
              <a:lnSpc>
                <a:spcPct val="100000"/>
              </a:lnSpc>
              <a:spcBef>
                <a:spcPts val="500"/>
              </a:spcBef>
              <a:spcAft>
                <a:spcPts val="0"/>
              </a:spcAft>
              <a:buClr>
                <a:schemeClr val="lt1"/>
              </a:buClr>
              <a:buSzPts val="11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59"/>
          <p:cNvSpPr txBox="1"/>
          <p:nvPr>
            <p:ph idx="6" type="body"/>
          </p:nvPr>
        </p:nvSpPr>
        <p:spPr>
          <a:xfrm>
            <a:off x="8260081" y="2115183"/>
            <a:ext cx="3093720" cy="160337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8D8B8D"/>
              </a:buClr>
              <a:buSzPts val="1200"/>
              <a:buNone/>
              <a:defRPr b="0" i="0" sz="1200">
                <a:solidFill>
                  <a:srgbClr val="8D8B8D"/>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chemeClr val="lt1"/>
              </a:buClr>
              <a:buSzPts val="14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298450" lvl="3" marL="1828800" algn="l">
              <a:lnSpc>
                <a:spcPct val="100000"/>
              </a:lnSpc>
              <a:spcBef>
                <a:spcPts val="500"/>
              </a:spcBef>
              <a:spcAft>
                <a:spcPts val="0"/>
              </a:spcAft>
              <a:buClr>
                <a:schemeClr val="lt1"/>
              </a:buClr>
              <a:buSzPts val="1100"/>
              <a:buChar char="•"/>
              <a:defRPr>
                <a:solidFill>
                  <a:schemeClr val="lt1"/>
                </a:solidFill>
              </a:defRPr>
            </a:lvl4pPr>
            <a:lvl5pPr indent="-298450" lvl="4" marL="2286000" algn="l">
              <a:lnSpc>
                <a:spcPct val="100000"/>
              </a:lnSpc>
              <a:spcBef>
                <a:spcPts val="500"/>
              </a:spcBef>
              <a:spcAft>
                <a:spcPts val="0"/>
              </a:spcAft>
              <a:buClr>
                <a:schemeClr val="lt1"/>
              </a:buClr>
              <a:buSzPts val="11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59"/>
          <p:cNvSpPr txBox="1"/>
          <p:nvPr>
            <p:ph idx="7" type="body"/>
          </p:nvPr>
        </p:nvSpPr>
        <p:spPr>
          <a:xfrm>
            <a:off x="4549140" y="3609975"/>
            <a:ext cx="3093720" cy="638175"/>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1600"/>
              <a:buNone/>
              <a:defRPr b="1" i="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chemeClr val="lt1"/>
              </a:buClr>
              <a:buSzPts val="14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298450" lvl="3" marL="1828800" algn="l">
              <a:lnSpc>
                <a:spcPct val="100000"/>
              </a:lnSpc>
              <a:spcBef>
                <a:spcPts val="500"/>
              </a:spcBef>
              <a:spcAft>
                <a:spcPts val="0"/>
              </a:spcAft>
              <a:buClr>
                <a:schemeClr val="lt1"/>
              </a:buClr>
              <a:buSzPts val="1100"/>
              <a:buChar char="•"/>
              <a:defRPr>
                <a:solidFill>
                  <a:schemeClr val="lt1"/>
                </a:solidFill>
              </a:defRPr>
            </a:lvl4pPr>
            <a:lvl5pPr indent="-298450" lvl="4" marL="2286000" algn="l">
              <a:lnSpc>
                <a:spcPct val="100000"/>
              </a:lnSpc>
              <a:spcBef>
                <a:spcPts val="500"/>
              </a:spcBef>
              <a:spcAft>
                <a:spcPts val="0"/>
              </a:spcAft>
              <a:buClr>
                <a:schemeClr val="lt1"/>
              </a:buClr>
              <a:buSzPts val="11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9"/>
          <p:cNvSpPr txBox="1"/>
          <p:nvPr>
            <p:ph idx="8" type="body"/>
          </p:nvPr>
        </p:nvSpPr>
        <p:spPr>
          <a:xfrm>
            <a:off x="4549140" y="4276724"/>
            <a:ext cx="3093720" cy="160337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8D8B8D"/>
              </a:buClr>
              <a:buSzPts val="1200"/>
              <a:buNone/>
              <a:defRPr b="0" i="0" sz="1200">
                <a:solidFill>
                  <a:srgbClr val="8D8B8D"/>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chemeClr val="lt1"/>
              </a:buClr>
              <a:buSzPts val="14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298450" lvl="3" marL="1828800" algn="l">
              <a:lnSpc>
                <a:spcPct val="100000"/>
              </a:lnSpc>
              <a:spcBef>
                <a:spcPts val="500"/>
              </a:spcBef>
              <a:spcAft>
                <a:spcPts val="0"/>
              </a:spcAft>
              <a:buClr>
                <a:schemeClr val="lt1"/>
              </a:buClr>
              <a:buSzPts val="1100"/>
              <a:buChar char="•"/>
              <a:defRPr>
                <a:solidFill>
                  <a:schemeClr val="lt1"/>
                </a:solidFill>
              </a:defRPr>
            </a:lvl4pPr>
            <a:lvl5pPr indent="-298450" lvl="4" marL="2286000" algn="l">
              <a:lnSpc>
                <a:spcPct val="100000"/>
              </a:lnSpc>
              <a:spcBef>
                <a:spcPts val="500"/>
              </a:spcBef>
              <a:spcAft>
                <a:spcPts val="0"/>
              </a:spcAft>
              <a:buClr>
                <a:schemeClr val="lt1"/>
              </a:buClr>
              <a:buSzPts val="11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59"/>
          <p:cNvSpPr/>
          <p:nvPr>
            <p:ph idx="9" type="pic"/>
          </p:nvPr>
        </p:nvSpPr>
        <p:spPr>
          <a:xfrm>
            <a:off x="4549140" y="1448434"/>
            <a:ext cx="3093720" cy="2161540"/>
          </a:xfrm>
          <a:prstGeom prst="rect">
            <a:avLst/>
          </a:prstGeom>
          <a:noFill/>
          <a:ln>
            <a:noFill/>
          </a:ln>
        </p:spPr>
      </p:sp>
      <p:sp>
        <p:nvSpPr>
          <p:cNvPr id="484" name="Google Shape;484;p59"/>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 name="Google Shape;485;p59"/>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486" name="Google Shape;486;p59"/>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7" name="Shape 487"/>
        <p:cNvGrpSpPr/>
        <p:nvPr/>
      </p:nvGrpSpPr>
      <p:grpSpPr>
        <a:xfrm>
          <a:off x="0" y="0"/>
          <a:ext cx="0" cy="0"/>
          <a:chOff x="0" y="0"/>
          <a:chExt cx="0" cy="0"/>
        </a:xfrm>
      </p:grpSpPr>
      <p:sp>
        <p:nvSpPr>
          <p:cNvPr id="488" name="Google Shape;488;p60"/>
          <p:cNvSpPr txBox="1"/>
          <p:nvPr>
            <p:ph type="title"/>
          </p:nvPr>
        </p:nvSpPr>
        <p:spPr>
          <a:xfrm>
            <a:off x="839788" y="365126"/>
            <a:ext cx="10515600" cy="64922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9" name="Google Shape;489;p60"/>
          <p:cNvSpPr txBox="1"/>
          <p:nvPr>
            <p:ph idx="1" type="body"/>
          </p:nvPr>
        </p:nvSpPr>
        <p:spPr>
          <a:xfrm>
            <a:off x="839788" y="1117600"/>
            <a:ext cx="5157787" cy="66425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400"/>
              <a:buNone/>
              <a:defRPr b="0" i="0" sz="24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2000"/>
              <a:buNone/>
              <a:defRPr b="1" sz="2000"/>
            </a:lvl2pPr>
            <a:lvl3pPr indent="-228600" lvl="2" marL="1371600" algn="l">
              <a:lnSpc>
                <a:spcPct val="100000"/>
              </a:lnSpc>
              <a:spcBef>
                <a:spcPts val="500"/>
              </a:spcBef>
              <a:spcAft>
                <a:spcPts val="0"/>
              </a:spcAft>
              <a:buClr>
                <a:srgbClr val="534F57"/>
              </a:buClr>
              <a:buSzPts val="1800"/>
              <a:buNone/>
              <a:defRPr b="1" sz="1800"/>
            </a:lvl3pPr>
            <a:lvl4pPr indent="-228600" lvl="3" marL="1828800" algn="l">
              <a:lnSpc>
                <a:spcPct val="100000"/>
              </a:lnSpc>
              <a:spcBef>
                <a:spcPts val="500"/>
              </a:spcBef>
              <a:spcAft>
                <a:spcPts val="0"/>
              </a:spcAft>
              <a:buClr>
                <a:srgbClr val="534F57"/>
              </a:buClr>
              <a:buSzPts val="1600"/>
              <a:buNone/>
              <a:defRPr b="1" sz="1600"/>
            </a:lvl4pPr>
            <a:lvl5pPr indent="-228600" lvl="4" marL="2286000" algn="l">
              <a:lnSpc>
                <a:spcPct val="100000"/>
              </a:lnSpc>
              <a:spcBef>
                <a:spcPts val="500"/>
              </a:spcBef>
              <a:spcAft>
                <a:spcPts val="0"/>
              </a:spcAft>
              <a:buClr>
                <a:srgbClr val="534F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0" name="Google Shape;490;p60"/>
          <p:cNvSpPr txBox="1"/>
          <p:nvPr>
            <p:ph idx="2" type="body"/>
          </p:nvPr>
        </p:nvSpPr>
        <p:spPr>
          <a:xfrm>
            <a:off x="839788" y="1781855"/>
            <a:ext cx="5157787" cy="4285115"/>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rgbClr val="534F57"/>
              </a:buClr>
              <a:buSzPts val="1800"/>
              <a:buChar char="•"/>
              <a:defRPr/>
            </a:lvl1pPr>
            <a:lvl2pPr indent="-342900" lvl="1" marL="914400" algn="l">
              <a:lnSpc>
                <a:spcPct val="100000"/>
              </a:lnSpc>
              <a:spcBef>
                <a:spcPts val="500"/>
              </a:spcBef>
              <a:spcAft>
                <a:spcPts val="0"/>
              </a:spcAft>
              <a:buClr>
                <a:srgbClr val="534F57"/>
              </a:buClr>
              <a:buSzPts val="1800"/>
              <a:buChar char="•"/>
              <a:defRPr/>
            </a:lvl2pPr>
            <a:lvl3pPr indent="-342900" lvl="2" marL="1371600" algn="l">
              <a:lnSpc>
                <a:spcPct val="100000"/>
              </a:lnSpc>
              <a:spcBef>
                <a:spcPts val="500"/>
              </a:spcBef>
              <a:spcAft>
                <a:spcPts val="0"/>
              </a:spcAft>
              <a:buClr>
                <a:srgbClr val="534F57"/>
              </a:buClr>
              <a:buSzPts val="1800"/>
              <a:buChar char="•"/>
              <a:defRPr/>
            </a:lvl3pPr>
            <a:lvl4pPr indent="-342900" lvl="3" marL="1828800" algn="l">
              <a:lnSpc>
                <a:spcPct val="100000"/>
              </a:lnSpc>
              <a:spcBef>
                <a:spcPts val="500"/>
              </a:spcBef>
              <a:spcAft>
                <a:spcPts val="0"/>
              </a:spcAft>
              <a:buClr>
                <a:srgbClr val="534F57"/>
              </a:buClr>
              <a:buSzPts val="1800"/>
              <a:buChar char="•"/>
              <a:defRPr/>
            </a:lvl4pPr>
            <a:lvl5pPr indent="-342900" lvl="4" marL="2286000" algn="l">
              <a:lnSpc>
                <a:spcPct val="100000"/>
              </a:lnSpc>
              <a:spcBef>
                <a:spcPts val="500"/>
              </a:spcBef>
              <a:spcAft>
                <a:spcPts val="0"/>
              </a:spcAft>
              <a:buClr>
                <a:srgbClr val="534F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1" name="Google Shape;491;p60"/>
          <p:cNvSpPr txBox="1"/>
          <p:nvPr>
            <p:ph idx="3" type="body"/>
          </p:nvPr>
        </p:nvSpPr>
        <p:spPr>
          <a:xfrm>
            <a:off x="6172200" y="1117600"/>
            <a:ext cx="5183188" cy="66425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400"/>
              <a:buNone/>
              <a:defRPr b="0" i="0" sz="24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2000"/>
              <a:buNone/>
              <a:defRPr b="1" sz="2000"/>
            </a:lvl2pPr>
            <a:lvl3pPr indent="-228600" lvl="2" marL="1371600" algn="l">
              <a:lnSpc>
                <a:spcPct val="100000"/>
              </a:lnSpc>
              <a:spcBef>
                <a:spcPts val="500"/>
              </a:spcBef>
              <a:spcAft>
                <a:spcPts val="0"/>
              </a:spcAft>
              <a:buClr>
                <a:srgbClr val="534F57"/>
              </a:buClr>
              <a:buSzPts val="1800"/>
              <a:buNone/>
              <a:defRPr b="1" sz="1800"/>
            </a:lvl3pPr>
            <a:lvl4pPr indent="-228600" lvl="3" marL="1828800" algn="l">
              <a:lnSpc>
                <a:spcPct val="100000"/>
              </a:lnSpc>
              <a:spcBef>
                <a:spcPts val="500"/>
              </a:spcBef>
              <a:spcAft>
                <a:spcPts val="0"/>
              </a:spcAft>
              <a:buClr>
                <a:srgbClr val="534F57"/>
              </a:buClr>
              <a:buSzPts val="1600"/>
              <a:buNone/>
              <a:defRPr b="1" sz="1600"/>
            </a:lvl4pPr>
            <a:lvl5pPr indent="-228600" lvl="4" marL="2286000" algn="l">
              <a:lnSpc>
                <a:spcPct val="100000"/>
              </a:lnSpc>
              <a:spcBef>
                <a:spcPts val="500"/>
              </a:spcBef>
              <a:spcAft>
                <a:spcPts val="0"/>
              </a:spcAft>
              <a:buClr>
                <a:srgbClr val="534F57"/>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2" name="Google Shape;492;p60"/>
          <p:cNvSpPr txBox="1"/>
          <p:nvPr>
            <p:ph idx="4" type="body"/>
          </p:nvPr>
        </p:nvSpPr>
        <p:spPr>
          <a:xfrm>
            <a:off x="6172200" y="1781855"/>
            <a:ext cx="5183188" cy="4285115"/>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1000"/>
              </a:spcBef>
              <a:spcAft>
                <a:spcPts val="0"/>
              </a:spcAft>
              <a:buClr>
                <a:srgbClr val="534F57"/>
              </a:buClr>
              <a:buSzPts val="1800"/>
              <a:buChar char="•"/>
              <a:defRPr/>
            </a:lvl1pPr>
            <a:lvl2pPr indent="-342900" lvl="1" marL="914400" algn="l">
              <a:lnSpc>
                <a:spcPct val="100000"/>
              </a:lnSpc>
              <a:spcBef>
                <a:spcPts val="500"/>
              </a:spcBef>
              <a:spcAft>
                <a:spcPts val="0"/>
              </a:spcAft>
              <a:buClr>
                <a:srgbClr val="534F57"/>
              </a:buClr>
              <a:buSzPts val="1800"/>
              <a:buChar char="•"/>
              <a:defRPr/>
            </a:lvl2pPr>
            <a:lvl3pPr indent="-342900" lvl="2" marL="1371600" algn="l">
              <a:lnSpc>
                <a:spcPct val="100000"/>
              </a:lnSpc>
              <a:spcBef>
                <a:spcPts val="500"/>
              </a:spcBef>
              <a:spcAft>
                <a:spcPts val="0"/>
              </a:spcAft>
              <a:buClr>
                <a:srgbClr val="534F57"/>
              </a:buClr>
              <a:buSzPts val="1800"/>
              <a:buChar char="•"/>
              <a:defRPr/>
            </a:lvl3pPr>
            <a:lvl4pPr indent="-342900" lvl="3" marL="1828800" algn="l">
              <a:lnSpc>
                <a:spcPct val="100000"/>
              </a:lnSpc>
              <a:spcBef>
                <a:spcPts val="500"/>
              </a:spcBef>
              <a:spcAft>
                <a:spcPts val="0"/>
              </a:spcAft>
              <a:buClr>
                <a:srgbClr val="534F57"/>
              </a:buClr>
              <a:buSzPts val="1800"/>
              <a:buChar char="•"/>
              <a:defRPr/>
            </a:lvl4pPr>
            <a:lvl5pPr indent="-342900" lvl="4" marL="2286000" algn="l">
              <a:lnSpc>
                <a:spcPct val="100000"/>
              </a:lnSpc>
              <a:spcBef>
                <a:spcPts val="500"/>
              </a:spcBef>
              <a:spcAft>
                <a:spcPts val="0"/>
              </a:spcAft>
              <a:buClr>
                <a:srgbClr val="534F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60"/>
          <p:cNvSpPr txBox="1"/>
          <p:nvPr>
            <p:ph idx="11" type="ftr"/>
          </p:nvPr>
        </p:nvSpPr>
        <p:spPr>
          <a:xfrm>
            <a:off x="4038600" y="640577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 name="Google Shape;494;p60"/>
          <p:cNvSpPr txBox="1"/>
          <p:nvPr>
            <p:ph idx="12" type="sldNum"/>
          </p:nvPr>
        </p:nvSpPr>
        <p:spPr>
          <a:xfrm>
            <a:off x="10927080" y="6406088"/>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60"/>
          <p:cNvPicPr preferRelativeResize="0"/>
          <p:nvPr/>
        </p:nvPicPr>
        <p:blipFill rotWithShape="1">
          <a:blip r:embed="rId2">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lank">
  <p:cSld name="9_Blank">
    <p:spTree>
      <p:nvGrpSpPr>
        <p:cNvPr id="38" name="Shape 38"/>
        <p:cNvGrpSpPr/>
        <p:nvPr/>
      </p:nvGrpSpPr>
      <p:grpSpPr>
        <a:xfrm>
          <a:off x="0" y="0"/>
          <a:ext cx="0" cy="0"/>
          <a:chOff x="0" y="0"/>
          <a:chExt cx="0" cy="0"/>
        </a:xfrm>
      </p:grpSpPr>
      <p:sp>
        <p:nvSpPr>
          <p:cNvPr id="39" name="Google Shape;39;p25"/>
          <p:cNvSpPr txBox="1"/>
          <p:nvPr>
            <p:ph idx="10" type="dt"/>
          </p:nvPr>
        </p:nvSpPr>
        <p:spPr>
          <a:xfrm>
            <a:off x="838200" y="6370983"/>
            <a:ext cx="2739887" cy="35049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25"/>
          <p:cNvSpPr txBox="1"/>
          <p:nvPr>
            <p:ph idx="11" type="ftr"/>
          </p:nvPr>
        </p:nvSpPr>
        <p:spPr>
          <a:xfrm>
            <a:off x="212035" y="631031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chemeClr val="lt1"/>
                </a:solidFill>
                <a:latin typeface="Helvetica Neue Light"/>
                <a:ea typeface="Helvetica Neue Light"/>
                <a:cs typeface="Helvetica Neue Light"/>
                <a:sym typeface="Helvetica Neue Light"/>
              </a:defRPr>
            </a:lvl1pPr>
            <a:lvl2pPr indent="0" lvl="1" marL="0" algn="r">
              <a:spcBef>
                <a:spcPts val="0"/>
              </a:spcBef>
              <a:buNone/>
              <a:defRPr b="0" i="0" sz="1000">
                <a:solidFill>
                  <a:schemeClr val="lt1"/>
                </a:solidFill>
                <a:latin typeface="Helvetica Neue Light"/>
                <a:ea typeface="Helvetica Neue Light"/>
                <a:cs typeface="Helvetica Neue Light"/>
                <a:sym typeface="Helvetica Neue Light"/>
              </a:defRPr>
            </a:lvl2pPr>
            <a:lvl3pPr indent="0" lvl="2" marL="0" algn="r">
              <a:spcBef>
                <a:spcPts val="0"/>
              </a:spcBef>
              <a:buNone/>
              <a:defRPr b="0" i="0" sz="1000">
                <a:solidFill>
                  <a:schemeClr val="lt1"/>
                </a:solidFill>
                <a:latin typeface="Helvetica Neue Light"/>
                <a:ea typeface="Helvetica Neue Light"/>
                <a:cs typeface="Helvetica Neue Light"/>
                <a:sym typeface="Helvetica Neue Light"/>
              </a:defRPr>
            </a:lvl3pPr>
            <a:lvl4pPr indent="0" lvl="3" marL="0" algn="r">
              <a:spcBef>
                <a:spcPts val="0"/>
              </a:spcBef>
              <a:buNone/>
              <a:defRPr b="0" i="0" sz="1000">
                <a:solidFill>
                  <a:schemeClr val="lt1"/>
                </a:solidFill>
                <a:latin typeface="Helvetica Neue Light"/>
                <a:ea typeface="Helvetica Neue Light"/>
                <a:cs typeface="Helvetica Neue Light"/>
                <a:sym typeface="Helvetica Neue Light"/>
              </a:defRPr>
            </a:lvl4pPr>
            <a:lvl5pPr indent="0" lvl="4" marL="0" algn="r">
              <a:spcBef>
                <a:spcPts val="0"/>
              </a:spcBef>
              <a:buNone/>
              <a:defRPr b="0" i="0" sz="1000">
                <a:solidFill>
                  <a:schemeClr val="lt1"/>
                </a:solidFill>
                <a:latin typeface="Helvetica Neue Light"/>
                <a:ea typeface="Helvetica Neue Light"/>
                <a:cs typeface="Helvetica Neue Light"/>
                <a:sym typeface="Helvetica Neue Light"/>
              </a:defRPr>
            </a:lvl5pPr>
            <a:lvl6pPr indent="0" lvl="5" marL="0" algn="r">
              <a:spcBef>
                <a:spcPts val="0"/>
              </a:spcBef>
              <a:buNone/>
              <a:defRPr b="0" i="0" sz="1000">
                <a:solidFill>
                  <a:schemeClr val="lt1"/>
                </a:solidFill>
                <a:latin typeface="Helvetica Neue Light"/>
                <a:ea typeface="Helvetica Neue Light"/>
                <a:cs typeface="Helvetica Neue Light"/>
                <a:sym typeface="Helvetica Neue Light"/>
              </a:defRPr>
            </a:lvl6pPr>
            <a:lvl7pPr indent="0" lvl="6" marL="0" algn="r">
              <a:spcBef>
                <a:spcPts val="0"/>
              </a:spcBef>
              <a:buNone/>
              <a:defRPr b="0" i="0" sz="1000">
                <a:solidFill>
                  <a:schemeClr val="lt1"/>
                </a:solidFill>
                <a:latin typeface="Helvetica Neue Light"/>
                <a:ea typeface="Helvetica Neue Light"/>
                <a:cs typeface="Helvetica Neue Light"/>
                <a:sym typeface="Helvetica Neue Light"/>
              </a:defRPr>
            </a:lvl7pPr>
            <a:lvl8pPr indent="0" lvl="7" marL="0" algn="r">
              <a:spcBef>
                <a:spcPts val="0"/>
              </a:spcBef>
              <a:buNone/>
              <a:defRPr b="0" i="0" sz="1000">
                <a:solidFill>
                  <a:schemeClr val="lt1"/>
                </a:solidFill>
                <a:latin typeface="Helvetica Neue Light"/>
                <a:ea typeface="Helvetica Neue Light"/>
                <a:cs typeface="Helvetica Neue Light"/>
                <a:sym typeface="Helvetica Neue Light"/>
              </a:defRPr>
            </a:lvl8pPr>
            <a:lvl9pPr indent="0" lvl="8" marL="0" algn="r">
              <a:spcBef>
                <a:spcPts val="0"/>
              </a:spcBef>
              <a:buNone/>
              <a:defRPr b="0" i="0" sz="1000">
                <a:solidFill>
                  <a:schemeClr val="lt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25"/>
          <p:cNvSpPr txBox="1"/>
          <p:nvPr>
            <p:ph type="title"/>
          </p:nvPr>
        </p:nvSpPr>
        <p:spPr>
          <a:xfrm>
            <a:off x="838200" y="1547114"/>
            <a:ext cx="3579812" cy="1199261"/>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dk2"/>
              </a:buClr>
              <a:buSzPts val="2800"/>
              <a:buFont typeface="Helvetica Neue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5"/>
          <p:cNvSpPr txBox="1"/>
          <p:nvPr>
            <p:ph idx="1" type="body"/>
          </p:nvPr>
        </p:nvSpPr>
        <p:spPr>
          <a:xfrm>
            <a:off x="6286499" y="515937"/>
            <a:ext cx="4895851" cy="335121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757070"/>
              </a:buClr>
              <a:buSzPts val="2000"/>
              <a:buNone/>
              <a:defRPr b="0" i="0" sz="2000">
                <a:solidFill>
                  <a:srgbClr val="757070"/>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chemeClr val="lt1"/>
              </a:buClr>
              <a:buSzPts val="14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298450" lvl="3" marL="1828800" algn="l">
              <a:lnSpc>
                <a:spcPct val="100000"/>
              </a:lnSpc>
              <a:spcBef>
                <a:spcPts val="500"/>
              </a:spcBef>
              <a:spcAft>
                <a:spcPts val="0"/>
              </a:spcAft>
              <a:buClr>
                <a:schemeClr val="lt1"/>
              </a:buClr>
              <a:buSzPts val="1100"/>
              <a:buChar char="•"/>
              <a:defRPr>
                <a:solidFill>
                  <a:schemeClr val="lt1"/>
                </a:solidFill>
              </a:defRPr>
            </a:lvl4pPr>
            <a:lvl5pPr indent="-298450" lvl="4" marL="2286000" algn="l">
              <a:lnSpc>
                <a:spcPct val="100000"/>
              </a:lnSpc>
              <a:spcBef>
                <a:spcPts val="500"/>
              </a:spcBef>
              <a:spcAft>
                <a:spcPts val="0"/>
              </a:spcAft>
              <a:buClr>
                <a:schemeClr val="lt1"/>
              </a:buClr>
              <a:buSzPts val="11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 name="Google Shape;44;p25"/>
          <p:cNvPicPr preferRelativeResize="0"/>
          <p:nvPr/>
        </p:nvPicPr>
        <p:blipFill rotWithShape="1">
          <a:blip r:embed="rId2">
            <a:alphaModFix/>
          </a:blip>
          <a:srcRect b="0" l="0" r="0" t="0"/>
          <a:stretch/>
        </p:blipFill>
        <p:spPr>
          <a:xfrm>
            <a:off x="1" y="4138369"/>
            <a:ext cx="12192000" cy="271963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2">
  <p:cSld name="Agenda Slide 2">
    <p:bg>
      <p:bgPr>
        <a:solidFill>
          <a:srgbClr val="FBFBFB"/>
        </a:solidFill>
      </p:bgPr>
    </p:bg>
    <p:spTree>
      <p:nvGrpSpPr>
        <p:cNvPr id="45" name="Shape 45"/>
        <p:cNvGrpSpPr/>
        <p:nvPr/>
      </p:nvGrpSpPr>
      <p:grpSpPr>
        <a:xfrm>
          <a:off x="0" y="0"/>
          <a:ext cx="0" cy="0"/>
          <a:chOff x="0" y="0"/>
          <a:chExt cx="0" cy="0"/>
        </a:xfrm>
      </p:grpSpPr>
      <p:pic>
        <p:nvPicPr>
          <p:cNvPr id="46" name="Google Shape;46;p26"/>
          <p:cNvPicPr preferRelativeResize="0"/>
          <p:nvPr/>
        </p:nvPicPr>
        <p:blipFill rotWithShape="1">
          <a:blip r:embed="rId2">
            <a:alphaModFix/>
          </a:blip>
          <a:srcRect b="0" l="0" r="0" t="0"/>
          <a:stretch/>
        </p:blipFill>
        <p:spPr>
          <a:xfrm>
            <a:off x="1618913" y="4254996"/>
            <a:ext cx="543987" cy="2618748"/>
          </a:xfrm>
          <a:prstGeom prst="rect">
            <a:avLst/>
          </a:prstGeom>
          <a:noFill/>
          <a:ln>
            <a:noFill/>
          </a:ln>
        </p:spPr>
      </p:pic>
      <p:sp>
        <p:nvSpPr>
          <p:cNvPr id="47" name="Google Shape;47;p26"/>
          <p:cNvSpPr txBox="1"/>
          <p:nvPr>
            <p:ph type="title"/>
          </p:nvPr>
        </p:nvSpPr>
        <p:spPr>
          <a:xfrm>
            <a:off x="283715" y="3127354"/>
            <a:ext cx="3214379" cy="652145"/>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2"/>
              </a:buClr>
              <a:buSzPts val="2800"/>
              <a:buFont typeface="Helvetica Neue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6"/>
          <p:cNvSpPr txBox="1"/>
          <p:nvPr>
            <p:ph idx="1" type="body"/>
          </p:nvPr>
        </p:nvSpPr>
        <p:spPr>
          <a:xfrm>
            <a:off x="3905075" y="1747775"/>
            <a:ext cx="752742" cy="739506"/>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1000"/>
              </a:spcBef>
              <a:spcAft>
                <a:spcPts val="0"/>
              </a:spcAft>
              <a:buClr>
                <a:srgbClr val="DBE2FA"/>
              </a:buClr>
              <a:buSzPts val="5400"/>
              <a:buNone/>
              <a:defRPr b="0" i="0" sz="5400">
                <a:solidFill>
                  <a:srgbClr val="DBE2FA"/>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6"/>
          <p:cNvSpPr txBox="1"/>
          <p:nvPr>
            <p:ph idx="2" type="body"/>
          </p:nvPr>
        </p:nvSpPr>
        <p:spPr>
          <a:xfrm>
            <a:off x="4657817" y="1931759"/>
            <a:ext cx="2804652" cy="430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a:lvl2pPr>
            <a:lvl3pPr indent="-228600" lvl="2" marL="1371600" algn="l">
              <a:lnSpc>
                <a:spcPct val="100000"/>
              </a:lnSpc>
              <a:spcBef>
                <a:spcPts val="500"/>
              </a:spcBef>
              <a:spcAft>
                <a:spcPts val="0"/>
              </a:spcAft>
              <a:buClr>
                <a:srgbClr val="534F57"/>
              </a:buClr>
              <a:buSzPts val="1200"/>
              <a:buNone/>
              <a:defRPr/>
            </a:lvl3pPr>
            <a:lvl4pPr indent="-228600" lvl="3" marL="1828800" algn="l">
              <a:lnSpc>
                <a:spcPct val="100000"/>
              </a:lnSpc>
              <a:spcBef>
                <a:spcPts val="500"/>
              </a:spcBef>
              <a:spcAft>
                <a:spcPts val="0"/>
              </a:spcAft>
              <a:buClr>
                <a:srgbClr val="534F57"/>
              </a:buClr>
              <a:buSzPts val="1100"/>
              <a:buNone/>
              <a:defRPr/>
            </a:lvl4pPr>
            <a:lvl5pPr indent="-228600" lvl="4" marL="2286000" algn="l">
              <a:lnSpc>
                <a:spcPct val="100000"/>
              </a:lnSpc>
              <a:spcBef>
                <a:spcPts val="500"/>
              </a:spcBef>
              <a:spcAft>
                <a:spcPts val="0"/>
              </a:spcAft>
              <a:buClr>
                <a:srgbClr val="534F57"/>
              </a:buClr>
              <a:buSzPts val="11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6"/>
          <p:cNvSpPr txBox="1"/>
          <p:nvPr>
            <p:ph idx="3" type="body"/>
          </p:nvPr>
        </p:nvSpPr>
        <p:spPr>
          <a:xfrm>
            <a:off x="4657817" y="2362446"/>
            <a:ext cx="2804652" cy="79236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600"/>
              <a:buNone/>
              <a:defRPr sz="1600">
                <a:solidFill>
                  <a:schemeClr val="dk1"/>
                </a:solidFill>
              </a:defRPr>
            </a:lvl1pPr>
            <a:lvl2pPr indent="-342900" lvl="1" marL="914400" algn="l">
              <a:lnSpc>
                <a:spcPct val="100000"/>
              </a:lnSpc>
              <a:spcBef>
                <a:spcPts val="500"/>
              </a:spcBef>
              <a:spcAft>
                <a:spcPts val="0"/>
              </a:spcAft>
              <a:buClr>
                <a:srgbClr val="534F57"/>
              </a:buClr>
              <a:buSzPts val="1800"/>
              <a:buChar char="•"/>
              <a:defRPr/>
            </a:lvl2pPr>
            <a:lvl3pPr indent="-342900" lvl="2" marL="1371600" algn="l">
              <a:lnSpc>
                <a:spcPct val="100000"/>
              </a:lnSpc>
              <a:spcBef>
                <a:spcPts val="500"/>
              </a:spcBef>
              <a:spcAft>
                <a:spcPts val="0"/>
              </a:spcAft>
              <a:buClr>
                <a:srgbClr val="534F57"/>
              </a:buClr>
              <a:buSzPts val="1800"/>
              <a:buChar char="•"/>
              <a:defRPr/>
            </a:lvl3pPr>
            <a:lvl4pPr indent="-342900" lvl="3" marL="1828800" algn="l">
              <a:lnSpc>
                <a:spcPct val="100000"/>
              </a:lnSpc>
              <a:spcBef>
                <a:spcPts val="500"/>
              </a:spcBef>
              <a:spcAft>
                <a:spcPts val="0"/>
              </a:spcAft>
              <a:buClr>
                <a:srgbClr val="534F57"/>
              </a:buClr>
              <a:buSzPts val="1800"/>
              <a:buChar char="•"/>
              <a:defRPr/>
            </a:lvl4pPr>
            <a:lvl5pPr indent="-342900" lvl="4" marL="2286000" algn="l">
              <a:lnSpc>
                <a:spcPct val="100000"/>
              </a:lnSpc>
              <a:spcBef>
                <a:spcPts val="500"/>
              </a:spcBef>
              <a:spcAft>
                <a:spcPts val="0"/>
              </a:spcAft>
              <a:buClr>
                <a:srgbClr val="534F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 name="Google Shape;51;p26"/>
          <p:cNvPicPr preferRelativeResize="0"/>
          <p:nvPr/>
        </p:nvPicPr>
        <p:blipFill rotWithShape="1">
          <a:blip r:embed="rId2">
            <a:alphaModFix/>
          </a:blip>
          <a:srcRect b="0" l="0" r="0" t="0"/>
          <a:stretch/>
        </p:blipFill>
        <p:spPr>
          <a:xfrm>
            <a:off x="1618913" y="33109"/>
            <a:ext cx="543987" cy="2618748"/>
          </a:xfrm>
          <a:prstGeom prst="rect">
            <a:avLst/>
          </a:prstGeom>
          <a:noFill/>
          <a:ln>
            <a:noFill/>
          </a:ln>
        </p:spPr>
      </p:pic>
      <p:sp>
        <p:nvSpPr>
          <p:cNvPr id="52" name="Google Shape;52;p26"/>
          <p:cNvSpPr/>
          <p:nvPr/>
        </p:nvSpPr>
        <p:spPr>
          <a:xfrm>
            <a:off x="1353441" y="2362445"/>
            <a:ext cx="530942" cy="530942"/>
          </a:xfrm>
          <a:prstGeom prst="rect">
            <a:avLst/>
          </a:prstGeom>
          <a:solidFill>
            <a:srgbClr val="DBE2FA">
              <a:alpha val="7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26"/>
          <p:cNvSpPr txBox="1"/>
          <p:nvPr>
            <p:ph idx="4" type="body"/>
          </p:nvPr>
        </p:nvSpPr>
        <p:spPr>
          <a:xfrm>
            <a:off x="3905075" y="3908544"/>
            <a:ext cx="752742" cy="739506"/>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1000"/>
              </a:spcBef>
              <a:spcAft>
                <a:spcPts val="0"/>
              </a:spcAft>
              <a:buClr>
                <a:srgbClr val="DBE2FA"/>
              </a:buClr>
              <a:buSzPts val="5400"/>
              <a:buNone/>
              <a:defRPr b="0" i="0" sz="5400">
                <a:solidFill>
                  <a:srgbClr val="DBE2FA"/>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26"/>
          <p:cNvSpPr txBox="1"/>
          <p:nvPr>
            <p:ph idx="5" type="body"/>
          </p:nvPr>
        </p:nvSpPr>
        <p:spPr>
          <a:xfrm>
            <a:off x="4685527" y="4135698"/>
            <a:ext cx="2804652" cy="430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a:lvl2pPr>
            <a:lvl3pPr indent="-228600" lvl="2" marL="1371600" algn="l">
              <a:lnSpc>
                <a:spcPct val="100000"/>
              </a:lnSpc>
              <a:spcBef>
                <a:spcPts val="500"/>
              </a:spcBef>
              <a:spcAft>
                <a:spcPts val="0"/>
              </a:spcAft>
              <a:buClr>
                <a:srgbClr val="534F57"/>
              </a:buClr>
              <a:buSzPts val="1200"/>
              <a:buNone/>
              <a:defRPr/>
            </a:lvl3pPr>
            <a:lvl4pPr indent="-228600" lvl="3" marL="1828800" algn="l">
              <a:lnSpc>
                <a:spcPct val="100000"/>
              </a:lnSpc>
              <a:spcBef>
                <a:spcPts val="500"/>
              </a:spcBef>
              <a:spcAft>
                <a:spcPts val="0"/>
              </a:spcAft>
              <a:buClr>
                <a:srgbClr val="534F57"/>
              </a:buClr>
              <a:buSzPts val="1100"/>
              <a:buNone/>
              <a:defRPr/>
            </a:lvl4pPr>
            <a:lvl5pPr indent="-228600" lvl="4" marL="2286000" algn="l">
              <a:lnSpc>
                <a:spcPct val="100000"/>
              </a:lnSpc>
              <a:spcBef>
                <a:spcPts val="500"/>
              </a:spcBef>
              <a:spcAft>
                <a:spcPts val="0"/>
              </a:spcAft>
              <a:buClr>
                <a:srgbClr val="534F57"/>
              </a:buClr>
              <a:buSzPts val="11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6"/>
          <p:cNvSpPr txBox="1"/>
          <p:nvPr>
            <p:ph idx="6" type="body"/>
          </p:nvPr>
        </p:nvSpPr>
        <p:spPr>
          <a:xfrm>
            <a:off x="4685527" y="4566385"/>
            <a:ext cx="2804652" cy="79236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600"/>
              <a:buNone/>
              <a:defRPr sz="1600">
                <a:solidFill>
                  <a:schemeClr val="dk1"/>
                </a:solidFill>
              </a:defRPr>
            </a:lvl1pPr>
            <a:lvl2pPr indent="-342900" lvl="1" marL="914400" algn="l">
              <a:lnSpc>
                <a:spcPct val="100000"/>
              </a:lnSpc>
              <a:spcBef>
                <a:spcPts val="500"/>
              </a:spcBef>
              <a:spcAft>
                <a:spcPts val="0"/>
              </a:spcAft>
              <a:buClr>
                <a:srgbClr val="534F57"/>
              </a:buClr>
              <a:buSzPts val="1800"/>
              <a:buChar char="•"/>
              <a:defRPr/>
            </a:lvl2pPr>
            <a:lvl3pPr indent="-342900" lvl="2" marL="1371600" algn="l">
              <a:lnSpc>
                <a:spcPct val="100000"/>
              </a:lnSpc>
              <a:spcBef>
                <a:spcPts val="500"/>
              </a:spcBef>
              <a:spcAft>
                <a:spcPts val="0"/>
              </a:spcAft>
              <a:buClr>
                <a:srgbClr val="534F57"/>
              </a:buClr>
              <a:buSzPts val="1800"/>
              <a:buChar char="•"/>
              <a:defRPr/>
            </a:lvl3pPr>
            <a:lvl4pPr indent="-342900" lvl="3" marL="1828800" algn="l">
              <a:lnSpc>
                <a:spcPct val="100000"/>
              </a:lnSpc>
              <a:spcBef>
                <a:spcPts val="500"/>
              </a:spcBef>
              <a:spcAft>
                <a:spcPts val="0"/>
              </a:spcAft>
              <a:buClr>
                <a:srgbClr val="534F57"/>
              </a:buClr>
              <a:buSzPts val="1800"/>
              <a:buChar char="•"/>
              <a:defRPr/>
            </a:lvl4pPr>
            <a:lvl5pPr indent="-342900" lvl="4" marL="2286000" algn="l">
              <a:lnSpc>
                <a:spcPct val="100000"/>
              </a:lnSpc>
              <a:spcBef>
                <a:spcPts val="500"/>
              </a:spcBef>
              <a:spcAft>
                <a:spcPts val="0"/>
              </a:spcAft>
              <a:buClr>
                <a:srgbClr val="534F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6"/>
          <p:cNvSpPr txBox="1"/>
          <p:nvPr>
            <p:ph idx="7" type="body"/>
          </p:nvPr>
        </p:nvSpPr>
        <p:spPr>
          <a:xfrm>
            <a:off x="7768696" y="1747775"/>
            <a:ext cx="752742" cy="739506"/>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1000"/>
              </a:spcBef>
              <a:spcAft>
                <a:spcPts val="0"/>
              </a:spcAft>
              <a:buClr>
                <a:srgbClr val="DBE2FA"/>
              </a:buClr>
              <a:buSzPts val="5400"/>
              <a:buNone/>
              <a:defRPr b="0" i="0" sz="5400">
                <a:solidFill>
                  <a:srgbClr val="DBE2FA"/>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6"/>
          <p:cNvSpPr txBox="1"/>
          <p:nvPr>
            <p:ph idx="8" type="body"/>
          </p:nvPr>
        </p:nvSpPr>
        <p:spPr>
          <a:xfrm>
            <a:off x="8521438" y="1931759"/>
            <a:ext cx="2804652" cy="430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a:lvl2pPr>
            <a:lvl3pPr indent="-228600" lvl="2" marL="1371600" algn="l">
              <a:lnSpc>
                <a:spcPct val="100000"/>
              </a:lnSpc>
              <a:spcBef>
                <a:spcPts val="500"/>
              </a:spcBef>
              <a:spcAft>
                <a:spcPts val="0"/>
              </a:spcAft>
              <a:buClr>
                <a:srgbClr val="534F57"/>
              </a:buClr>
              <a:buSzPts val="1200"/>
              <a:buNone/>
              <a:defRPr/>
            </a:lvl3pPr>
            <a:lvl4pPr indent="-228600" lvl="3" marL="1828800" algn="l">
              <a:lnSpc>
                <a:spcPct val="100000"/>
              </a:lnSpc>
              <a:spcBef>
                <a:spcPts val="500"/>
              </a:spcBef>
              <a:spcAft>
                <a:spcPts val="0"/>
              </a:spcAft>
              <a:buClr>
                <a:srgbClr val="534F57"/>
              </a:buClr>
              <a:buSzPts val="1100"/>
              <a:buNone/>
              <a:defRPr/>
            </a:lvl4pPr>
            <a:lvl5pPr indent="-228600" lvl="4" marL="2286000" algn="l">
              <a:lnSpc>
                <a:spcPct val="100000"/>
              </a:lnSpc>
              <a:spcBef>
                <a:spcPts val="500"/>
              </a:spcBef>
              <a:spcAft>
                <a:spcPts val="0"/>
              </a:spcAft>
              <a:buClr>
                <a:srgbClr val="534F57"/>
              </a:buClr>
              <a:buSzPts val="11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6"/>
          <p:cNvSpPr txBox="1"/>
          <p:nvPr>
            <p:ph idx="9" type="body"/>
          </p:nvPr>
        </p:nvSpPr>
        <p:spPr>
          <a:xfrm>
            <a:off x="8521438" y="2362446"/>
            <a:ext cx="2804652" cy="79236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600"/>
              <a:buNone/>
              <a:defRPr sz="1600">
                <a:solidFill>
                  <a:schemeClr val="dk1"/>
                </a:solidFill>
              </a:defRPr>
            </a:lvl1pPr>
            <a:lvl2pPr indent="-342900" lvl="1" marL="914400" algn="l">
              <a:lnSpc>
                <a:spcPct val="100000"/>
              </a:lnSpc>
              <a:spcBef>
                <a:spcPts val="500"/>
              </a:spcBef>
              <a:spcAft>
                <a:spcPts val="0"/>
              </a:spcAft>
              <a:buClr>
                <a:srgbClr val="534F57"/>
              </a:buClr>
              <a:buSzPts val="1800"/>
              <a:buChar char="•"/>
              <a:defRPr/>
            </a:lvl2pPr>
            <a:lvl3pPr indent="-342900" lvl="2" marL="1371600" algn="l">
              <a:lnSpc>
                <a:spcPct val="100000"/>
              </a:lnSpc>
              <a:spcBef>
                <a:spcPts val="500"/>
              </a:spcBef>
              <a:spcAft>
                <a:spcPts val="0"/>
              </a:spcAft>
              <a:buClr>
                <a:srgbClr val="534F57"/>
              </a:buClr>
              <a:buSzPts val="1800"/>
              <a:buChar char="•"/>
              <a:defRPr/>
            </a:lvl3pPr>
            <a:lvl4pPr indent="-342900" lvl="3" marL="1828800" algn="l">
              <a:lnSpc>
                <a:spcPct val="100000"/>
              </a:lnSpc>
              <a:spcBef>
                <a:spcPts val="500"/>
              </a:spcBef>
              <a:spcAft>
                <a:spcPts val="0"/>
              </a:spcAft>
              <a:buClr>
                <a:srgbClr val="534F57"/>
              </a:buClr>
              <a:buSzPts val="1800"/>
              <a:buChar char="•"/>
              <a:defRPr/>
            </a:lvl4pPr>
            <a:lvl5pPr indent="-342900" lvl="4" marL="2286000" algn="l">
              <a:lnSpc>
                <a:spcPct val="100000"/>
              </a:lnSpc>
              <a:spcBef>
                <a:spcPts val="500"/>
              </a:spcBef>
              <a:spcAft>
                <a:spcPts val="0"/>
              </a:spcAft>
              <a:buClr>
                <a:srgbClr val="534F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6"/>
          <p:cNvSpPr txBox="1"/>
          <p:nvPr>
            <p:ph idx="13" type="body"/>
          </p:nvPr>
        </p:nvSpPr>
        <p:spPr>
          <a:xfrm>
            <a:off x="7768696" y="3908544"/>
            <a:ext cx="752742" cy="739506"/>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1000"/>
              </a:spcBef>
              <a:spcAft>
                <a:spcPts val="0"/>
              </a:spcAft>
              <a:buClr>
                <a:srgbClr val="DBE2FA"/>
              </a:buClr>
              <a:buSzPts val="5400"/>
              <a:buNone/>
              <a:defRPr b="0" i="0" sz="5400">
                <a:solidFill>
                  <a:srgbClr val="DBE2FA"/>
                </a:solidFill>
                <a:latin typeface="Helvetica Neue Light"/>
                <a:ea typeface="Helvetica Neue Light"/>
                <a:cs typeface="Helvetica Neue Light"/>
                <a:sym typeface="Helvetica Neue Light"/>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6"/>
          <p:cNvSpPr txBox="1"/>
          <p:nvPr>
            <p:ph idx="14" type="body"/>
          </p:nvPr>
        </p:nvSpPr>
        <p:spPr>
          <a:xfrm>
            <a:off x="8549148" y="4135698"/>
            <a:ext cx="2804652" cy="43068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Clr>
                <a:schemeClr val="accent6"/>
              </a:buClr>
              <a:buSzPts val="2000"/>
              <a:buNone/>
              <a:defRPr b="0" i="0" sz="2000">
                <a:solidFill>
                  <a:schemeClr val="accent6"/>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a:lvl2pPr>
            <a:lvl3pPr indent="-228600" lvl="2" marL="1371600" algn="l">
              <a:lnSpc>
                <a:spcPct val="100000"/>
              </a:lnSpc>
              <a:spcBef>
                <a:spcPts val="500"/>
              </a:spcBef>
              <a:spcAft>
                <a:spcPts val="0"/>
              </a:spcAft>
              <a:buClr>
                <a:srgbClr val="534F57"/>
              </a:buClr>
              <a:buSzPts val="1200"/>
              <a:buNone/>
              <a:defRPr/>
            </a:lvl3pPr>
            <a:lvl4pPr indent="-228600" lvl="3" marL="1828800" algn="l">
              <a:lnSpc>
                <a:spcPct val="100000"/>
              </a:lnSpc>
              <a:spcBef>
                <a:spcPts val="500"/>
              </a:spcBef>
              <a:spcAft>
                <a:spcPts val="0"/>
              </a:spcAft>
              <a:buClr>
                <a:srgbClr val="534F57"/>
              </a:buClr>
              <a:buSzPts val="1100"/>
              <a:buNone/>
              <a:defRPr/>
            </a:lvl4pPr>
            <a:lvl5pPr indent="-228600" lvl="4" marL="2286000" algn="l">
              <a:lnSpc>
                <a:spcPct val="100000"/>
              </a:lnSpc>
              <a:spcBef>
                <a:spcPts val="500"/>
              </a:spcBef>
              <a:spcAft>
                <a:spcPts val="0"/>
              </a:spcAft>
              <a:buClr>
                <a:srgbClr val="534F57"/>
              </a:buClr>
              <a:buSzPts val="11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26"/>
          <p:cNvSpPr txBox="1"/>
          <p:nvPr>
            <p:ph idx="15" type="body"/>
          </p:nvPr>
        </p:nvSpPr>
        <p:spPr>
          <a:xfrm>
            <a:off x="8549148" y="4566385"/>
            <a:ext cx="2804652" cy="79236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1600"/>
              <a:buNone/>
              <a:defRPr sz="1600">
                <a:solidFill>
                  <a:schemeClr val="dk1"/>
                </a:solidFill>
              </a:defRPr>
            </a:lvl1pPr>
            <a:lvl2pPr indent="-342900" lvl="1" marL="914400" algn="l">
              <a:lnSpc>
                <a:spcPct val="100000"/>
              </a:lnSpc>
              <a:spcBef>
                <a:spcPts val="500"/>
              </a:spcBef>
              <a:spcAft>
                <a:spcPts val="0"/>
              </a:spcAft>
              <a:buClr>
                <a:srgbClr val="534F57"/>
              </a:buClr>
              <a:buSzPts val="1800"/>
              <a:buChar char="•"/>
              <a:defRPr/>
            </a:lvl2pPr>
            <a:lvl3pPr indent="-342900" lvl="2" marL="1371600" algn="l">
              <a:lnSpc>
                <a:spcPct val="100000"/>
              </a:lnSpc>
              <a:spcBef>
                <a:spcPts val="500"/>
              </a:spcBef>
              <a:spcAft>
                <a:spcPts val="0"/>
              </a:spcAft>
              <a:buClr>
                <a:srgbClr val="534F57"/>
              </a:buClr>
              <a:buSzPts val="1800"/>
              <a:buChar char="•"/>
              <a:defRPr/>
            </a:lvl3pPr>
            <a:lvl4pPr indent="-342900" lvl="3" marL="1828800" algn="l">
              <a:lnSpc>
                <a:spcPct val="100000"/>
              </a:lnSpc>
              <a:spcBef>
                <a:spcPts val="500"/>
              </a:spcBef>
              <a:spcAft>
                <a:spcPts val="0"/>
              </a:spcAft>
              <a:buClr>
                <a:srgbClr val="534F57"/>
              </a:buClr>
              <a:buSzPts val="1800"/>
              <a:buChar char="•"/>
              <a:defRPr/>
            </a:lvl4pPr>
            <a:lvl5pPr indent="-342900" lvl="4" marL="2286000" algn="l">
              <a:lnSpc>
                <a:spcPct val="100000"/>
              </a:lnSpc>
              <a:spcBef>
                <a:spcPts val="500"/>
              </a:spcBef>
              <a:spcAft>
                <a:spcPts val="0"/>
              </a:spcAft>
              <a:buClr>
                <a:srgbClr val="534F57"/>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2" name="Google Shape;62;p26"/>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
        <p:nvSpPr>
          <p:cNvPr id="63" name="Google Shape;63;p26"/>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65" name="Shape 65"/>
        <p:cNvGrpSpPr/>
        <p:nvPr/>
      </p:nvGrpSpPr>
      <p:grpSpPr>
        <a:xfrm>
          <a:off x="0" y="0"/>
          <a:ext cx="0" cy="0"/>
          <a:chOff x="0" y="0"/>
          <a:chExt cx="0" cy="0"/>
        </a:xfrm>
      </p:grpSpPr>
      <p:sp>
        <p:nvSpPr>
          <p:cNvPr id="66" name="Google Shape;66;p27"/>
          <p:cNvSpPr/>
          <p:nvPr/>
        </p:nvSpPr>
        <p:spPr>
          <a:xfrm>
            <a:off x="0" y="1318082"/>
            <a:ext cx="3581400" cy="4214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27"/>
          <p:cNvSpPr txBox="1"/>
          <p:nvPr>
            <p:ph idx="1" type="body"/>
          </p:nvPr>
        </p:nvSpPr>
        <p:spPr>
          <a:xfrm>
            <a:off x="621225" y="3304361"/>
            <a:ext cx="2743200" cy="2866009"/>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1000"/>
              </a:spcBef>
              <a:spcAft>
                <a:spcPts val="0"/>
              </a:spcAft>
              <a:buClr>
                <a:schemeClr val="lt1"/>
              </a:buClr>
              <a:buSzPts val="16600"/>
              <a:buNone/>
              <a:defRPr b="1" i="0" sz="16600">
                <a:solidFill>
                  <a:schemeClr val="lt1"/>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7"/>
          <p:cNvSpPr txBox="1"/>
          <p:nvPr>
            <p:ph type="ctrTitle"/>
          </p:nvPr>
        </p:nvSpPr>
        <p:spPr>
          <a:xfrm>
            <a:off x="3877160" y="3829103"/>
            <a:ext cx="7476640" cy="11768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000"/>
              <a:buFont typeface="Helvetica Neue Light"/>
              <a:buNone/>
              <a:defRPr b="0" i="0" sz="40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7"/>
          <p:cNvSpPr txBox="1"/>
          <p:nvPr>
            <p:ph idx="2" type="subTitle"/>
          </p:nvPr>
        </p:nvSpPr>
        <p:spPr>
          <a:xfrm>
            <a:off x="3877157" y="5012320"/>
            <a:ext cx="7476643" cy="520575"/>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rgbClr val="534F57"/>
              </a:buClr>
              <a:buSzPts val="2000"/>
              <a:buNone/>
              <a:defRPr b="0" i="0" sz="2000">
                <a:latin typeface="Helvetica Neue Light"/>
                <a:ea typeface="Helvetica Neue Light"/>
                <a:cs typeface="Helvetica Neue Light"/>
                <a:sym typeface="Helvetica Neue Light"/>
              </a:defRPr>
            </a:lvl1pPr>
            <a:lvl2pPr lvl="1" algn="ctr">
              <a:lnSpc>
                <a:spcPct val="100000"/>
              </a:lnSpc>
              <a:spcBef>
                <a:spcPts val="500"/>
              </a:spcBef>
              <a:spcAft>
                <a:spcPts val="0"/>
              </a:spcAft>
              <a:buClr>
                <a:srgbClr val="534F57"/>
              </a:buClr>
              <a:buSzPts val="2000"/>
              <a:buNone/>
              <a:defRPr sz="2000"/>
            </a:lvl2pPr>
            <a:lvl3pPr lvl="2" algn="ctr">
              <a:lnSpc>
                <a:spcPct val="100000"/>
              </a:lnSpc>
              <a:spcBef>
                <a:spcPts val="500"/>
              </a:spcBef>
              <a:spcAft>
                <a:spcPts val="0"/>
              </a:spcAft>
              <a:buClr>
                <a:srgbClr val="534F57"/>
              </a:buClr>
              <a:buSzPts val="1800"/>
              <a:buNone/>
              <a:defRPr sz="1800"/>
            </a:lvl3pPr>
            <a:lvl4pPr lvl="3" algn="ctr">
              <a:lnSpc>
                <a:spcPct val="100000"/>
              </a:lnSpc>
              <a:spcBef>
                <a:spcPts val="500"/>
              </a:spcBef>
              <a:spcAft>
                <a:spcPts val="0"/>
              </a:spcAft>
              <a:buClr>
                <a:srgbClr val="534F57"/>
              </a:buClr>
              <a:buSzPts val="1600"/>
              <a:buNone/>
              <a:defRPr sz="1600"/>
            </a:lvl4pPr>
            <a:lvl5pPr lvl="4" algn="ctr">
              <a:lnSpc>
                <a:spcPct val="100000"/>
              </a:lnSpc>
              <a:spcBef>
                <a:spcPts val="500"/>
              </a:spcBef>
              <a:spcAft>
                <a:spcPts val="0"/>
              </a:spcAft>
              <a:buClr>
                <a:srgbClr val="534F5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70" name="Google Shape;70;p27"/>
          <p:cNvPicPr preferRelativeResize="0"/>
          <p:nvPr/>
        </p:nvPicPr>
        <p:blipFill rotWithShape="1">
          <a:blip r:embed="rId2">
            <a:alphaModFix/>
          </a:blip>
          <a:srcRect b="0" l="0" r="0" t="0"/>
          <a:stretch/>
        </p:blipFill>
        <p:spPr>
          <a:xfrm>
            <a:off x="3886440" y="1318082"/>
            <a:ext cx="7476640" cy="2386013"/>
          </a:xfrm>
          <a:prstGeom prst="rect">
            <a:avLst/>
          </a:prstGeom>
          <a:noFill/>
          <a:ln>
            <a:noFill/>
          </a:ln>
        </p:spPr>
      </p:pic>
      <p:sp>
        <p:nvSpPr>
          <p:cNvPr id="71" name="Google Shape;71;p27"/>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7"/>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73" name="Google Shape;73;p27"/>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3">
  <p:cSld name="Section Header_3">
    <p:spTree>
      <p:nvGrpSpPr>
        <p:cNvPr id="74" name="Shape 74"/>
        <p:cNvGrpSpPr/>
        <p:nvPr/>
      </p:nvGrpSpPr>
      <p:grpSpPr>
        <a:xfrm>
          <a:off x="0" y="0"/>
          <a:ext cx="0" cy="0"/>
          <a:chOff x="0" y="0"/>
          <a:chExt cx="0" cy="0"/>
        </a:xfrm>
      </p:grpSpPr>
      <p:sp>
        <p:nvSpPr>
          <p:cNvPr id="75" name="Google Shape;75;p28"/>
          <p:cNvSpPr/>
          <p:nvPr/>
        </p:nvSpPr>
        <p:spPr>
          <a:xfrm>
            <a:off x="0" y="1318082"/>
            <a:ext cx="3581400" cy="4214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28"/>
          <p:cNvSpPr txBox="1"/>
          <p:nvPr>
            <p:ph idx="1" type="body"/>
          </p:nvPr>
        </p:nvSpPr>
        <p:spPr>
          <a:xfrm>
            <a:off x="621225" y="3304361"/>
            <a:ext cx="2743200" cy="2866009"/>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1000"/>
              </a:spcBef>
              <a:spcAft>
                <a:spcPts val="0"/>
              </a:spcAft>
              <a:buClr>
                <a:schemeClr val="lt1"/>
              </a:buClr>
              <a:buSzPts val="16600"/>
              <a:buNone/>
              <a:defRPr b="1" i="0" sz="16600">
                <a:solidFill>
                  <a:schemeClr val="lt1"/>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8"/>
          <p:cNvSpPr txBox="1"/>
          <p:nvPr>
            <p:ph type="ctrTitle"/>
          </p:nvPr>
        </p:nvSpPr>
        <p:spPr>
          <a:xfrm>
            <a:off x="3877160" y="3829103"/>
            <a:ext cx="7476640" cy="11768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000"/>
              <a:buFont typeface="Helvetica Neue Light"/>
              <a:buNone/>
              <a:defRPr b="0" i="0" sz="40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8"/>
          <p:cNvSpPr txBox="1"/>
          <p:nvPr>
            <p:ph idx="2" type="subTitle"/>
          </p:nvPr>
        </p:nvSpPr>
        <p:spPr>
          <a:xfrm>
            <a:off x="3877157" y="5012320"/>
            <a:ext cx="7476643" cy="520575"/>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rgbClr val="534F57"/>
              </a:buClr>
              <a:buSzPts val="2000"/>
              <a:buNone/>
              <a:defRPr b="0" i="0" sz="2000">
                <a:latin typeface="Helvetica Neue Light"/>
                <a:ea typeface="Helvetica Neue Light"/>
                <a:cs typeface="Helvetica Neue Light"/>
                <a:sym typeface="Helvetica Neue Light"/>
              </a:defRPr>
            </a:lvl1pPr>
            <a:lvl2pPr lvl="1" algn="ctr">
              <a:lnSpc>
                <a:spcPct val="100000"/>
              </a:lnSpc>
              <a:spcBef>
                <a:spcPts val="500"/>
              </a:spcBef>
              <a:spcAft>
                <a:spcPts val="0"/>
              </a:spcAft>
              <a:buClr>
                <a:srgbClr val="534F57"/>
              </a:buClr>
              <a:buSzPts val="2000"/>
              <a:buNone/>
              <a:defRPr sz="2000"/>
            </a:lvl2pPr>
            <a:lvl3pPr lvl="2" algn="ctr">
              <a:lnSpc>
                <a:spcPct val="100000"/>
              </a:lnSpc>
              <a:spcBef>
                <a:spcPts val="500"/>
              </a:spcBef>
              <a:spcAft>
                <a:spcPts val="0"/>
              </a:spcAft>
              <a:buClr>
                <a:srgbClr val="534F57"/>
              </a:buClr>
              <a:buSzPts val="1800"/>
              <a:buNone/>
              <a:defRPr sz="1800"/>
            </a:lvl3pPr>
            <a:lvl4pPr lvl="3" algn="ctr">
              <a:lnSpc>
                <a:spcPct val="100000"/>
              </a:lnSpc>
              <a:spcBef>
                <a:spcPts val="500"/>
              </a:spcBef>
              <a:spcAft>
                <a:spcPts val="0"/>
              </a:spcAft>
              <a:buClr>
                <a:srgbClr val="534F57"/>
              </a:buClr>
              <a:buSzPts val="1600"/>
              <a:buNone/>
              <a:defRPr sz="1600"/>
            </a:lvl4pPr>
            <a:lvl5pPr lvl="4" algn="ctr">
              <a:lnSpc>
                <a:spcPct val="100000"/>
              </a:lnSpc>
              <a:spcBef>
                <a:spcPts val="500"/>
              </a:spcBef>
              <a:spcAft>
                <a:spcPts val="0"/>
              </a:spcAft>
              <a:buClr>
                <a:srgbClr val="534F5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79" name="Google Shape;79;p28"/>
          <p:cNvPicPr preferRelativeResize="0"/>
          <p:nvPr/>
        </p:nvPicPr>
        <p:blipFill rotWithShape="1">
          <a:blip r:embed="rId2">
            <a:alphaModFix/>
          </a:blip>
          <a:srcRect b="0" l="0" r="0" t="0"/>
          <a:stretch/>
        </p:blipFill>
        <p:spPr>
          <a:xfrm>
            <a:off x="3877157" y="1311714"/>
            <a:ext cx="7476643" cy="2386012"/>
          </a:xfrm>
          <a:prstGeom prst="rect">
            <a:avLst/>
          </a:prstGeom>
          <a:noFill/>
          <a:ln>
            <a:noFill/>
          </a:ln>
        </p:spPr>
      </p:pic>
      <p:sp>
        <p:nvSpPr>
          <p:cNvPr id="80" name="Google Shape;80;p28"/>
          <p:cNvSpPr/>
          <p:nvPr/>
        </p:nvSpPr>
        <p:spPr>
          <a:xfrm>
            <a:off x="3877157" y="1305347"/>
            <a:ext cx="7476642" cy="2386012"/>
          </a:xfrm>
          <a:prstGeom prst="rect">
            <a:avLst/>
          </a:prstGeom>
          <a:solidFill>
            <a:srgbClr val="1D44D0">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28"/>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8"/>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83" name="Google Shape;83;p28"/>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2">
  <p:cSld name="Section Header_2">
    <p:spTree>
      <p:nvGrpSpPr>
        <p:cNvPr id="84" name="Shape 84"/>
        <p:cNvGrpSpPr/>
        <p:nvPr/>
      </p:nvGrpSpPr>
      <p:grpSpPr>
        <a:xfrm>
          <a:off x="0" y="0"/>
          <a:ext cx="0" cy="0"/>
          <a:chOff x="0" y="0"/>
          <a:chExt cx="0" cy="0"/>
        </a:xfrm>
      </p:grpSpPr>
      <p:sp>
        <p:nvSpPr>
          <p:cNvPr id="85" name="Google Shape;85;p29"/>
          <p:cNvSpPr/>
          <p:nvPr/>
        </p:nvSpPr>
        <p:spPr>
          <a:xfrm>
            <a:off x="0" y="1140811"/>
            <a:ext cx="6800851" cy="222853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29"/>
          <p:cNvSpPr txBox="1"/>
          <p:nvPr>
            <p:ph type="ctrTitle"/>
          </p:nvPr>
        </p:nvSpPr>
        <p:spPr>
          <a:xfrm>
            <a:off x="7010404" y="1149453"/>
            <a:ext cx="4738772" cy="11768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000"/>
              <a:buFont typeface="Helvetica Neue Light"/>
              <a:buNone/>
              <a:defRPr b="0" i="0" sz="40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9"/>
          <p:cNvSpPr txBox="1"/>
          <p:nvPr>
            <p:ph idx="1" type="subTitle"/>
          </p:nvPr>
        </p:nvSpPr>
        <p:spPr>
          <a:xfrm>
            <a:off x="7010402" y="2326303"/>
            <a:ext cx="4738774" cy="1018723"/>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rgbClr val="534F57"/>
              </a:buClr>
              <a:buSzPts val="2000"/>
              <a:buNone/>
              <a:defRPr b="0" i="0" sz="2000">
                <a:latin typeface="Helvetica Neue Light"/>
                <a:ea typeface="Helvetica Neue Light"/>
                <a:cs typeface="Helvetica Neue Light"/>
                <a:sym typeface="Helvetica Neue Light"/>
              </a:defRPr>
            </a:lvl1pPr>
            <a:lvl2pPr lvl="1" algn="ctr">
              <a:lnSpc>
                <a:spcPct val="100000"/>
              </a:lnSpc>
              <a:spcBef>
                <a:spcPts val="500"/>
              </a:spcBef>
              <a:spcAft>
                <a:spcPts val="0"/>
              </a:spcAft>
              <a:buClr>
                <a:srgbClr val="534F57"/>
              </a:buClr>
              <a:buSzPts val="2000"/>
              <a:buNone/>
              <a:defRPr sz="2000"/>
            </a:lvl2pPr>
            <a:lvl3pPr lvl="2" algn="ctr">
              <a:lnSpc>
                <a:spcPct val="100000"/>
              </a:lnSpc>
              <a:spcBef>
                <a:spcPts val="500"/>
              </a:spcBef>
              <a:spcAft>
                <a:spcPts val="0"/>
              </a:spcAft>
              <a:buClr>
                <a:srgbClr val="534F57"/>
              </a:buClr>
              <a:buSzPts val="1800"/>
              <a:buNone/>
              <a:defRPr sz="1800"/>
            </a:lvl3pPr>
            <a:lvl4pPr lvl="3" algn="ctr">
              <a:lnSpc>
                <a:spcPct val="100000"/>
              </a:lnSpc>
              <a:spcBef>
                <a:spcPts val="500"/>
              </a:spcBef>
              <a:spcAft>
                <a:spcPts val="0"/>
              </a:spcAft>
              <a:buClr>
                <a:srgbClr val="534F57"/>
              </a:buClr>
              <a:buSzPts val="1600"/>
              <a:buNone/>
              <a:defRPr sz="1600"/>
            </a:lvl4pPr>
            <a:lvl5pPr lvl="4" algn="ctr">
              <a:lnSpc>
                <a:spcPct val="100000"/>
              </a:lnSpc>
              <a:spcBef>
                <a:spcPts val="500"/>
              </a:spcBef>
              <a:spcAft>
                <a:spcPts val="0"/>
              </a:spcAft>
              <a:buClr>
                <a:srgbClr val="534F5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8" name="Google Shape;88;p29"/>
          <p:cNvSpPr txBox="1"/>
          <p:nvPr>
            <p:ph idx="2" type="body"/>
          </p:nvPr>
        </p:nvSpPr>
        <p:spPr>
          <a:xfrm>
            <a:off x="3840676" y="1140811"/>
            <a:ext cx="2743200" cy="2866009"/>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1000"/>
              </a:spcBef>
              <a:spcAft>
                <a:spcPts val="0"/>
              </a:spcAft>
              <a:buClr>
                <a:schemeClr val="lt1"/>
              </a:buClr>
              <a:buSzPts val="16600"/>
              <a:buNone/>
              <a:defRPr b="1" i="0" sz="16600">
                <a:solidFill>
                  <a:schemeClr val="lt1"/>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9" name="Google Shape;89;p29"/>
          <p:cNvPicPr preferRelativeResize="0"/>
          <p:nvPr/>
        </p:nvPicPr>
        <p:blipFill rotWithShape="1">
          <a:blip r:embed="rId2">
            <a:alphaModFix/>
          </a:blip>
          <a:srcRect b="0" l="0" r="0" t="0"/>
          <a:stretch/>
        </p:blipFill>
        <p:spPr>
          <a:xfrm>
            <a:off x="1518863" y="3517165"/>
            <a:ext cx="10230313" cy="2317335"/>
          </a:xfrm>
          <a:prstGeom prst="rect">
            <a:avLst/>
          </a:prstGeom>
          <a:noFill/>
          <a:ln>
            <a:noFill/>
          </a:ln>
        </p:spPr>
      </p:pic>
      <p:sp>
        <p:nvSpPr>
          <p:cNvPr id="90" name="Google Shape;90;p29"/>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9"/>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92" name="Google Shape;92;p29"/>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Header">
  <p:cSld name="4_Section Header">
    <p:spTree>
      <p:nvGrpSpPr>
        <p:cNvPr id="93" name="Shape 93"/>
        <p:cNvGrpSpPr/>
        <p:nvPr/>
      </p:nvGrpSpPr>
      <p:grpSpPr>
        <a:xfrm>
          <a:off x="0" y="0"/>
          <a:ext cx="0" cy="0"/>
          <a:chOff x="0" y="0"/>
          <a:chExt cx="0" cy="0"/>
        </a:xfrm>
      </p:grpSpPr>
      <p:sp>
        <p:nvSpPr>
          <p:cNvPr id="94" name="Google Shape;94;p30"/>
          <p:cNvSpPr/>
          <p:nvPr/>
        </p:nvSpPr>
        <p:spPr>
          <a:xfrm>
            <a:off x="1200150" y="-1"/>
            <a:ext cx="3886200" cy="332648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30"/>
          <p:cNvSpPr txBox="1"/>
          <p:nvPr>
            <p:ph type="ctrTitle"/>
          </p:nvPr>
        </p:nvSpPr>
        <p:spPr>
          <a:xfrm>
            <a:off x="5257804" y="1601956"/>
            <a:ext cx="6095996" cy="11768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6"/>
              </a:buClr>
              <a:buSzPts val="4000"/>
              <a:buFont typeface="Helvetica Neue Light"/>
              <a:buNone/>
              <a:defRPr b="0" i="0" sz="4000">
                <a:solidFill>
                  <a:schemeClr val="accent6"/>
                </a:solidFill>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30"/>
          <p:cNvSpPr txBox="1"/>
          <p:nvPr>
            <p:ph idx="1" type="subTitle"/>
          </p:nvPr>
        </p:nvSpPr>
        <p:spPr>
          <a:xfrm>
            <a:off x="5257800" y="2778807"/>
            <a:ext cx="6095999" cy="559772"/>
          </a:xfrm>
          <a:prstGeom prst="rect">
            <a:avLst/>
          </a:prstGeom>
          <a:noFill/>
          <a:ln>
            <a:noFill/>
          </a:ln>
        </p:spPr>
        <p:txBody>
          <a:bodyPr anchorCtr="0" anchor="t" bIns="45700" lIns="91425" spcFirstLastPara="1" rIns="91425" wrap="square" tIns="45700">
            <a:noAutofit/>
          </a:bodyPr>
          <a:lstStyle>
            <a:lvl1pPr lvl="0" algn="l">
              <a:lnSpc>
                <a:spcPct val="100000"/>
              </a:lnSpc>
              <a:spcBef>
                <a:spcPts val="1000"/>
              </a:spcBef>
              <a:spcAft>
                <a:spcPts val="0"/>
              </a:spcAft>
              <a:buClr>
                <a:srgbClr val="534F57"/>
              </a:buClr>
              <a:buSzPts val="2000"/>
              <a:buNone/>
              <a:defRPr b="0" i="0" sz="2000">
                <a:latin typeface="Helvetica Neue Light"/>
                <a:ea typeface="Helvetica Neue Light"/>
                <a:cs typeface="Helvetica Neue Light"/>
                <a:sym typeface="Helvetica Neue Light"/>
              </a:defRPr>
            </a:lvl1pPr>
            <a:lvl2pPr lvl="1" algn="ctr">
              <a:lnSpc>
                <a:spcPct val="100000"/>
              </a:lnSpc>
              <a:spcBef>
                <a:spcPts val="500"/>
              </a:spcBef>
              <a:spcAft>
                <a:spcPts val="0"/>
              </a:spcAft>
              <a:buClr>
                <a:srgbClr val="534F57"/>
              </a:buClr>
              <a:buSzPts val="2000"/>
              <a:buNone/>
              <a:defRPr sz="2000"/>
            </a:lvl2pPr>
            <a:lvl3pPr lvl="2" algn="ctr">
              <a:lnSpc>
                <a:spcPct val="100000"/>
              </a:lnSpc>
              <a:spcBef>
                <a:spcPts val="500"/>
              </a:spcBef>
              <a:spcAft>
                <a:spcPts val="0"/>
              </a:spcAft>
              <a:buClr>
                <a:srgbClr val="534F57"/>
              </a:buClr>
              <a:buSzPts val="1800"/>
              <a:buNone/>
              <a:defRPr sz="1800"/>
            </a:lvl3pPr>
            <a:lvl4pPr lvl="3" algn="ctr">
              <a:lnSpc>
                <a:spcPct val="100000"/>
              </a:lnSpc>
              <a:spcBef>
                <a:spcPts val="500"/>
              </a:spcBef>
              <a:spcAft>
                <a:spcPts val="0"/>
              </a:spcAft>
              <a:buClr>
                <a:srgbClr val="534F57"/>
              </a:buClr>
              <a:buSzPts val="1600"/>
              <a:buNone/>
              <a:defRPr sz="1600"/>
            </a:lvl4pPr>
            <a:lvl5pPr lvl="4" algn="ctr">
              <a:lnSpc>
                <a:spcPct val="100000"/>
              </a:lnSpc>
              <a:spcBef>
                <a:spcPts val="500"/>
              </a:spcBef>
              <a:spcAft>
                <a:spcPts val="0"/>
              </a:spcAft>
              <a:buClr>
                <a:srgbClr val="534F57"/>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7" name="Google Shape;97;p30"/>
          <p:cNvSpPr txBox="1"/>
          <p:nvPr>
            <p:ph idx="2" type="body"/>
          </p:nvPr>
        </p:nvSpPr>
        <p:spPr>
          <a:xfrm>
            <a:off x="2126175" y="1083659"/>
            <a:ext cx="2743200" cy="2866009"/>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1000"/>
              </a:spcBef>
              <a:spcAft>
                <a:spcPts val="0"/>
              </a:spcAft>
              <a:buClr>
                <a:schemeClr val="lt1"/>
              </a:buClr>
              <a:buSzPts val="16600"/>
              <a:buNone/>
              <a:defRPr b="1" i="0" sz="16600">
                <a:solidFill>
                  <a:schemeClr val="lt1"/>
                </a:solidFill>
                <a:latin typeface="Helvetica Neue"/>
                <a:ea typeface="Helvetica Neue"/>
                <a:cs typeface="Helvetica Neue"/>
                <a:sym typeface="Helvetica Neue"/>
              </a:defRPr>
            </a:lvl1pPr>
            <a:lvl2pPr indent="-228600" lvl="1" marL="914400" algn="l">
              <a:lnSpc>
                <a:spcPct val="100000"/>
              </a:lnSpc>
              <a:spcBef>
                <a:spcPts val="500"/>
              </a:spcBef>
              <a:spcAft>
                <a:spcPts val="0"/>
              </a:spcAft>
              <a:buClr>
                <a:srgbClr val="534F57"/>
              </a:buClr>
              <a:buSzPts val="1400"/>
              <a:buNone/>
              <a:defRPr b="0" i="0">
                <a:latin typeface="Helvetica Neue Light"/>
                <a:ea typeface="Helvetica Neue Light"/>
                <a:cs typeface="Helvetica Neue Light"/>
                <a:sym typeface="Helvetica Neue Light"/>
              </a:defRPr>
            </a:lvl2pPr>
            <a:lvl3pPr indent="-228600" lvl="2" marL="1371600" algn="l">
              <a:lnSpc>
                <a:spcPct val="100000"/>
              </a:lnSpc>
              <a:spcBef>
                <a:spcPts val="500"/>
              </a:spcBef>
              <a:spcAft>
                <a:spcPts val="0"/>
              </a:spcAft>
              <a:buClr>
                <a:srgbClr val="534F57"/>
              </a:buClr>
              <a:buSzPts val="1200"/>
              <a:buNone/>
              <a:defRPr b="0" i="0">
                <a:latin typeface="Helvetica Neue Light"/>
                <a:ea typeface="Helvetica Neue Light"/>
                <a:cs typeface="Helvetica Neue Light"/>
                <a:sym typeface="Helvetica Neue Light"/>
              </a:defRPr>
            </a:lvl3pPr>
            <a:lvl4pPr indent="-228600" lvl="3" marL="18288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4pPr>
            <a:lvl5pPr indent="-228600" lvl="4" marL="2286000" algn="l">
              <a:lnSpc>
                <a:spcPct val="100000"/>
              </a:lnSpc>
              <a:spcBef>
                <a:spcPts val="500"/>
              </a:spcBef>
              <a:spcAft>
                <a:spcPts val="0"/>
              </a:spcAft>
              <a:buClr>
                <a:srgbClr val="534F57"/>
              </a:buClr>
              <a:buSzPts val="1100"/>
              <a:buNone/>
              <a:defRPr b="0" i="0">
                <a:latin typeface="Helvetica Neue Light"/>
                <a:ea typeface="Helvetica Neue Light"/>
                <a:cs typeface="Helvetica Neue Light"/>
                <a:sym typeface="Helvetica Neue Light"/>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8" name="Google Shape;98;p30"/>
          <p:cNvPicPr preferRelativeResize="0"/>
          <p:nvPr/>
        </p:nvPicPr>
        <p:blipFill rotWithShape="1">
          <a:blip r:embed="rId2">
            <a:alphaModFix/>
          </a:blip>
          <a:srcRect b="0" l="0" r="0" t="0"/>
          <a:stretch/>
        </p:blipFill>
        <p:spPr>
          <a:xfrm>
            <a:off x="1200150" y="3506184"/>
            <a:ext cx="10184797" cy="2608865"/>
          </a:xfrm>
          <a:prstGeom prst="rect">
            <a:avLst/>
          </a:prstGeom>
          <a:noFill/>
          <a:ln>
            <a:noFill/>
          </a:ln>
        </p:spPr>
      </p:pic>
      <p:sp>
        <p:nvSpPr>
          <p:cNvPr id="99" name="Google Shape;99;p30"/>
          <p:cNvSpPr/>
          <p:nvPr/>
        </p:nvSpPr>
        <p:spPr>
          <a:xfrm>
            <a:off x="1200149" y="3506185"/>
            <a:ext cx="10184797" cy="2608864"/>
          </a:xfrm>
          <a:prstGeom prst="rect">
            <a:avLst/>
          </a:prstGeom>
          <a:solidFill>
            <a:srgbClr val="1D44D0">
              <a:alpha val="4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30"/>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i="0" sz="1200">
                <a:solidFill>
                  <a:srgbClr val="757070"/>
                </a:solidFill>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0"/>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a:solidFill>
                  <a:srgbClr val="919091"/>
                </a:solidFill>
                <a:latin typeface="Helvetica Neue Light"/>
                <a:ea typeface="Helvetica Neue Light"/>
                <a:cs typeface="Helvetica Neue Light"/>
                <a:sym typeface="Helvetica Neue Light"/>
              </a:defRPr>
            </a:lvl1pPr>
            <a:lvl2pPr indent="0" lvl="1" marL="0" algn="r">
              <a:spcBef>
                <a:spcPts val="0"/>
              </a:spcBef>
              <a:buNone/>
              <a:defRPr b="0" i="0" sz="1200">
                <a:solidFill>
                  <a:srgbClr val="919091"/>
                </a:solidFill>
                <a:latin typeface="Helvetica Neue Light"/>
                <a:ea typeface="Helvetica Neue Light"/>
                <a:cs typeface="Helvetica Neue Light"/>
                <a:sym typeface="Helvetica Neue Light"/>
              </a:defRPr>
            </a:lvl2pPr>
            <a:lvl3pPr indent="0" lvl="2" marL="0" algn="r">
              <a:spcBef>
                <a:spcPts val="0"/>
              </a:spcBef>
              <a:buNone/>
              <a:defRPr b="0" i="0" sz="1200">
                <a:solidFill>
                  <a:srgbClr val="919091"/>
                </a:solidFill>
                <a:latin typeface="Helvetica Neue Light"/>
                <a:ea typeface="Helvetica Neue Light"/>
                <a:cs typeface="Helvetica Neue Light"/>
                <a:sym typeface="Helvetica Neue Light"/>
              </a:defRPr>
            </a:lvl3pPr>
            <a:lvl4pPr indent="0" lvl="3" marL="0" algn="r">
              <a:spcBef>
                <a:spcPts val="0"/>
              </a:spcBef>
              <a:buNone/>
              <a:defRPr b="0" i="0" sz="1200">
                <a:solidFill>
                  <a:srgbClr val="919091"/>
                </a:solidFill>
                <a:latin typeface="Helvetica Neue Light"/>
                <a:ea typeface="Helvetica Neue Light"/>
                <a:cs typeface="Helvetica Neue Light"/>
                <a:sym typeface="Helvetica Neue Light"/>
              </a:defRPr>
            </a:lvl4pPr>
            <a:lvl5pPr indent="0" lvl="4" marL="0" algn="r">
              <a:spcBef>
                <a:spcPts val="0"/>
              </a:spcBef>
              <a:buNone/>
              <a:defRPr b="0" i="0" sz="1200">
                <a:solidFill>
                  <a:srgbClr val="919091"/>
                </a:solidFill>
                <a:latin typeface="Helvetica Neue Light"/>
                <a:ea typeface="Helvetica Neue Light"/>
                <a:cs typeface="Helvetica Neue Light"/>
                <a:sym typeface="Helvetica Neue Light"/>
              </a:defRPr>
            </a:lvl5pPr>
            <a:lvl6pPr indent="0" lvl="5" marL="0" algn="r">
              <a:spcBef>
                <a:spcPts val="0"/>
              </a:spcBef>
              <a:buNone/>
              <a:defRPr b="0" i="0" sz="1200">
                <a:solidFill>
                  <a:srgbClr val="919091"/>
                </a:solidFill>
                <a:latin typeface="Helvetica Neue Light"/>
                <a:ea typeface="Helvetica Neue Light"/>
                <a:cs typeface="Helvetica Neue Light"/>
                <a:sym typeface="Helvetica Neue Light"/>
              </a:defRPr>
            </a:lvl6pPr>
            <a:lvl7pPr indent="0" lvl="6" marL="0" algn="r">
              <a:spcBef>
                <a:spcPts val="0"/>
              </a:spcBef>
              <a:buNone/>
              <a:defRPr b="0" i="0" sz="1200">
                <a:solidFill>
                  <a:srgbClr val="919091"/>
                </a:solidFill>
                <a:latin typeface="Helvetica Neue Light"/>
                <a:ea typeface="Helvetica Neue Light"/>
                <a:cs typeface="Helvetica Neue Light"/>
                <a:sym typeface="Helvetica Neue Light"/>
              </a:defRPr>
            </a:lvl7pPr>
            <a:lvl8pPr indent="0" lvl="7" marL="0" algn="r">
              <a:spcBef>
                <a:spcPts val="0"/>
              </a:spcBef>
              <a:buNone/>
              <a:defRPr b="0" i="0" sz="1200">
                <a:solidFill>
                  <a:srgbClr val="919091"/>
                </a:solidFill>
                <a:latin typeface="Helvetica Neue Light"/>
                <a:ea typeface="Helvetica Neue Light"/>
                <a:cs typeface="Helvetica Neue Light"/>
                <a:sym typeface="Helvetica Neue Light"/>
              </a:defRPr>
            </a:lvl8pPr>
            <a:lvl9pPr indent="0" lvl="8" marL="0" algn="r">
              <a:spcBef>
                <a:spcPts val="0"/>
              </a:spcBef>
              <a:buNone/>
              <a:defRPr b="0" i="0" sz="1200">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pic>
        <p:nvPicPr>
          <p:cNvPr id="102" name="Google Shape;102;p30"/>
          <p:cNvPicPr preferRelativeResize="0"/>
          <p:nvPr/>
        </p:nvPicPr>
        <p:blipFill rotWithShape="1">
          <a:blip r:embed="rId3">
            <a:alphaModFix/>
          </a:blip>
          <a:srcRect b="0" l="0" r="0" t="0"/>
          <a:stretch/>
        </p:blipFill>
        <p:spPr>
          <a:xfrm>
            <a:off x="283715" y="6365841"/>
            <a:ext cx="1223539" cy="37202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65214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2800"/>
              <a:buFont typeface="Helvetica Neue Light"/>
              <a:buNone/>
              <a:defRPr b="0" i="0" sz="2800" u="none" cap="none" strike="noStrike">
                <a:solidFill>
                  <a:schemeClr val="dk2"/>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
          <p:cNvSpPr txBox="1"/>
          <p:nvPr>
            <p:ph idx="1" type="body"/>
          </p:nvPr>
        </p:nvSpPr>
        <p:spPr>
          <a:xfrm>
            <a:off x="838200" y="1139824"/>
            <a:ext cx="10515600" cy="4906645"/>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00000"/>
              </a:lnSpc>
              <a:spcBef>
                <a:spcPts val="1000"/>
              </a:spcBef>
              <a:spcAft>
                <a:spcPts val="0"/>
              </a:spcAft>
              <a:buClr>
                <a:srgbClr val="534F57"/>
              </a:buClr>
              <a:buSzPts val="1600"/>
              <a:buFont typeface="Arial"/>
              <a:buChar char="•"/>
              <a:defRPr b="0" i="0" sz="1600" u="none" cap="none" strike="noStrike">
                <a:solidFill>
                  <a:srgbClr val="534F57"/>
                </a:solidFill>
                <a:latin typeface="Helvetica Neue Light"/>
                <a:ea typeface="Helvetica Neue Light"/>
                <a:cs typeface="Helvetica Neue Light"/>
                <a:sym typeface="Helvetica Neue Light"/>
              </a:defRPr>
            </a:lvl1pPr>
            <a:lvl2pPr indent="-317500" lvl="1" marL="914400" marR="0" rtl="0" algn="l">
              <a:lnSpc>
                <a:spcPct val="100000"/>
              </a:lnSpc>
              <a:spcBef>
                <a:spcPts val="500"/>
              </a:spcBef>
              <a:spcAft>
                <a:spcPts val="0"/>
              </a:spcAft>
              <a:buClr>
                <a:srgbClr val="534F57"/>
              </a:buClr>
              <a:buSzPts val="1400"/>
              <a:buFont typeface="Arial"/>
              <a:buChar char="•"/>
              <a:defRPr b="0" i="0" sz="1400" u="none" cap="none" strike="noStrike">
                <a:solidFill>
                  <a:srgbClr val="534F57"/>
                </a:solidFill>
                <a:latin typeface="Helvetica Neue Light"/>
                <a:ea typeface="Helvetica Neue Light"/>
                <a:cs typeface="Helvetica Neue Light"/>
                <a:sym typeface="Helvetica Neue Light"/>
              </a:defRPr>
            </a:lvl2pPr>
            <a:lvl3pPr indent="-304800" lvl="2" marL="1371600" marR="0" rtl="0" algn="l">
              <a:lnSpc>
                <a:spcPct val="100000"/>
              </a:lnSpc>
              <a:spcBef>
                <a:spcPts val="500"/>
              </a:spcBef>
              <a:spcAft>
                <a:spcPts val="0"/>
              </a:spcAft>
              <a:buClr>
                <a:srgbClr val="534F57"/>
              </a:buClr>
              <a:buSzPts val="1200"/>
              <a:buFont typeface="Arial"/>
              <a:buChar char="•"/>
              <a:defRPr b="0" i="0" sz="1200" u="none" cap="none" strike="noStrike">
                <a:solidFill>
                  <a:srgbClr val="534F57"/>
                </a:solidFill>
                <a:latin typeface="Helvetica Neue Light"/>
                <a:ea typeface="Helvetica Neue Light"/>
                <a:cs typeface="Helvetica Neue Light"/>
                <a:sym typeface="Helvetica Neue Light"/>
              </a:defRPr>
            </a:lvl3pPr>
            <a:lvl4pPr indent="-298450" lvl="3" marL="1828800" marR="0" rtl="0" algn="l">
              <a:lnSpc>
                <a:spcPct val="100000"/>
              </a:lnSpc>
              <a:spcBef>
                <a:spcPts val="500"/>
              </a:spcBef>
              <a:spcAft>
                <a:spcPts val="0"/>
              </a:spcAft>
              <a:buClr>
                <a:srgbClr val="534F57"/>
              </a:buClr>
              <a:buSzPts val="1100"/>
              <a:buFont typeface="Arial"/>
              <a:buChar char="•"/>
              <a:defRPr b="0" i="0" sz="1100" u="none" cap="none" strike="noStrike">
                <a:solidFill>
                  <a:srgbClr val="534F57"/>
                </a:solidFill>
                <a:latin typeface="Helvetica Neue Light"/>
                <a:ea typeface="Helvetica Neue Light"/>
                <a:cs typeface="Helvetica Neue Light"/>
                <a:sym typeface="Helvetica Neue Light"/>
              </a:defRPr>
            </a:lvl4pPr>
            <a:lvl5pPr indent="-298450" lvl="4" marL="2286000" marR="0" rtl="0" algn="l">
              <a:lnSpc>
                <a:spcPct val="100000"/>
              </a:lnSpc>
              <a:spcBef>
                <a:spcPts val="500"/>
              </a:spcBef>
              <a:spcAft>
                <a:spcPts val="0"/>
              </a:spcAft>
              <a:buClr>
                <a:srgbClr val="534F57"/>
              </a:buClr>
              <a:buSzPts val="1100"/>
              <a:buFont typeface="Arial"/>
              <a:buChar char="•"/>
              <a:defRPr b="0" i="0" sz="1100" u="none" cap="none" strike="noStrike">
                <a:solidFill>
                  <a:srgbClr val="534F57"/>
                </a:solidFill>
                <a:latin typeface="Helvetica Neue Light"/>
                <a:ea typeface="Helvetica Neue Light"/>
                <a:cs typeface="Helvetica Neue Light"/>
                <a:sym typeface="Helvetica Neue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1" type="ftr"/>
          </p:nvPr>
        </p:nvSpPr>
        <p:spPr>
          <a:xfrm>
            <a:off x="4038600" y="648528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rgbClr val="757070"/>
                </a:solidFill>
                <a:latin typeface="Helvetica Neue Light"/>
                <a:ea typeface="Helvetica Neue Light"/>
                <a:cs typeface="Helvetica Neue Light"/>
                <a:sym typeface="Helvetica Neue Ligh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2" type="sldNum"/>
          </p:nvPr>
        </p:nvSpPr>
        <p:spPr>
          <a:xfrm>
            <a:off x="10927080" y="6485600"/>
            <a:ext cx="42672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919091"/>
                </a:solidFill>
                <a:latin typeface="Helvetica Neue Light"/>
                <a:ea typeface="Helvetica Neue Light"/>
                <a:cs typeface="Helvetica Neue Light"/>
                <a:sym typeface="Helvetica Neue Light"/>
              </a:defRPr>
            </a:lvl1pPr>
            <a:lvl2pPr indent="0" lvl="1" marL="0" marR="0" rtl="0" algn="r">
              <a:spcBef>
                <a:spcPts val="0"/>
              </a:spcBef>
              <a:buNone/>
              <a:defRPr b="0" i="0" sz="1000" u="none" cap="none" strike="noStrike">
                <a:solidFill>
                  <a:srgbClr val="919091"/>
                </a:solidFill>
                <a:latin typeface="Helvetica Neue Light"/>
                <a:ea typeface="Helvetica Neue Light"/>
                <a:cs typeface="Helvetica Neue Light"/>
                <a:sym typeface="Helvetica Neue Light"/>
              </a:defRPr>
            </a:lvl2pPr>
            <a:lvl3pPr indent="0" lvl="2" marL="0" marR="0" rtl="0" algn="r">
              <a:spcBef>
                <a:spcPts val="0"/>
              </a:spcBef>
              <a:buNone/>
              <a:defRPr b="0" i="0" sz="1000" u="none" cap="none" strike="noStrike">
                <a:solidFill>
                  <a:srgbClr val="919091"/>
                </a:solidFill>
                <a:latin typeface="Helvetica Neue Light"/>
                <a:ea typeface="Helvetica Neue Light"/>
                <a:cs typeface="Helvetica Neue Light"/>
                <a:sym typeface="Helvetica Neue Light"/>
              </a:defRPr>
            </a:lvl3pPr>
            <a:lvl4pPr indent="0" lvl="3" marL="0" marR="0" rtl="0" algn="r">
              <a:spcBef>
                <a:spcPts val="0"/>
              </a:spcBef>
              <a:buNone/>
              <a:defRPr b="0" i="0" sz="1000" u="none" cap="none" strike="noStrike">
                <a:solidFill>
                  <a:srgbClr val="919091"/>
                </a:solidFill>
                <a:latin typeface="Helvetica Neue Light"/>
                <a:ea typeface="Helvetica Neue Light"/>
                <a:cs typeface="Helvetica Neue Light"/>
                <a:sym typeface="Helvetica Neue Light"/>
              </a:defRPr>
            </a:lvl4pPr>
            <a:lvl5pPr indent="0" lvl="4" marL="0" marR="0" rtl="0" algn="r">
              <a:spcBef>
                <a:spcPts val="0"/>
              </a:spcBef>
              <a:buNone/>
              <a:defRPr b="0" i="0" sz="1000" u="none" cap="none" strike="noStrike">
                <a:solidFill>
                  <a:srgbClr val="919091"/>
                </a:solidFill>
                <a:latin typeface="Helvetica Neue Light"/>
                <a:ea typeface="Helvetica Neue Light"/>
                <a:cs typeface="Helvetica Neue Light"/>
                <a:sym typeface="Helvetica Neue Light"/>
              </a:defRPr>
            </a:lvl5pPr>
            <a:lvl6pPr indent="0" lvl="5" marL="0" marR="0" rtl="0" algn="r">
              <a:spcBef>
                <a:spcPts val="0"/>
              </a:spcBef>
              <a:buNone/>
              <a:defRPr b="0" i="0" sz="1000" u="none" cap="none" strike="noStrike">
                <a:solidFill>
                  <a:srgbClr val="919091"/>
                </a:solidFill>
                <a:latin typeface="Helvetica Neue Light"/>
                <a:ea typeface="Helvetica Neue Light"/>
                <a:cs typeface="Helvetica Neue Light"/>
                <a:sym typeface="Helvetica Neue Light"/>
              </a:defRPr>
            </a:lvl6pPr>
            <a:lvl7pPr indent="0" lvl="6" marL="0" marR="0" rtl="0" algn="r">
              <a:spcBef>
                <a:spcPts val="0"/>
              </a:spcBef>
              <a:buNone/>
              <a:defRPr b="0" i="0" sz="1000" u="none" cap="none" strike="noStrike">
                <a:solidFill>
                  <a:srgbClr val="919091"/>
                </a:solidFill>
                <a:latin typeface="Helvetica Neue Light"/>
                <a:ea typeface="Helvetica Neue Light"/>
                <a:cs typeface="Helvetica Neue Light"/>
                <a:sym typeface="Helvetica Neue Light"/>
              </a:defRPr>
            </a:lvl7pPr>
            <a:lvl8pPr indent="0" lvl="7" marL="0" marR="0" rtl="0" algn="r">
              <a:spcBef>
                <a:spcPts val="0"/>
              </a:spcBef>
              <a:buNone/>
              <a:defRPr b="0" i="0" sz="1000" u="none" cap="none" strike="noStrike">
                <a:solidFill>
                  <a:srgbClr val="919091"/>
                </a:solidFill>
                <a:latin typeface="Helvetica Neue Light"/>
                <a:ea typeface="Helvetica Neue Light"/>
                <a:cs typeface="Helvetica Neue Light"/>
                <a:sym typeface="Helvetica Neue Light"/>
              </a:defRPr>
            </a:lvl8pPr>
            <a:lvl9pPr indent="0" lvl="8" marL="0" marR="0" rtl="0" algn="r">
              <a:spcBef>
                <a:spcPts val="0"/>
              </a:spcBef>
              <a:buNone/>
              <a:defRPr b="0" i="0" sz="1000" u="none" cap="none" strike="noStrike">
                <a:solidFill>
                  <a:srgbClr val="919091"/>
                </a:solidFill>
                <a:latin typeface="Helvetica Neue Light"/>
                <a:ea typeface="Helvetica Neue Light"/>
                <a:cs typeface="Helvetica Neue Light"/>
                <a:sym typeface="Helvetica Neue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
          <p:cNvSpPr txBox="1"/>
          <p:nvPr>
            <p:ph type="ctrTitle"/>
          </p:nvPr>
        </p:nvSpPr>
        <p:spPr>
          <a:xfrm>
            <a:off x="1863600" y="2402182"/>
            <a:ext cx="8464800" cy="820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4800"/>
              <a:buFont typeface="Helvetica Neue Light"/>
              <a:buNone/>
            </a:pPr>
            <a:r>
              <a:rPr lang="en-US"/>
              <a:t>CCAO Data </a:t>
            </a:r>
            <a:r>
              <a:rPr lang="en-US"/>
              <a:t>Assessment</a:t>
            </a:r>
            <a:endParaRPr/>
          </a:p>
        </p:txBody>
      </p:sp>
      <p:sp>
        <p:nvSpPr>
          <p:cNvPr id="502" name="Google Shape;502;p1"/>
          <p:cNvSpPr/>
          <p:nvPr/>
        </p:nvSpPr>
        <p:spPr>
          <a:xfrm>
            <a:off x="1939800" y="3350848"/>
            <a:ext cx="431400" cy="45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3" name="Google Shape;503;p1"/>
          <p:cNvSpPr txBox="1"/>
          <p:nvPr/>
        </p:nvSpPr>
        <p:spPr>
          <a:xfrm>
            <a:off x="1939800" y="3542018"/>
            <a:ext cx="7927800" cy="45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34F57"/>
              </a:buClr>
              <a:buSzPts val="3200"/>
              <a:buFont typeface="Arial"/>
              <a:buNone/>
            </a:pPr>
            <a:r>
              <a:rPr b="1" lang="en-US" sz="3100">
                <a:solidFill>
                  <a:srgbClr val="534F57"/>
                </a:solidFill>
                <a:latin typeface="Helvetica Neue Light"/>
                <a:ea typeface="Helvetica Neue Light"/>
                <a:cs typeface="Helvetica Neue Light"/>
                <a:sym typeface="Helvetica Neue Light"/>
              </a:rPr>
              <a:t>IASWorld &amp; 3</a:t>
            </a:r>
            <a:r>
              <a:rPr b="1" baseline="30000" lang="en-US" sz="3100">
                <a:solidFill>
                  <a:srgbClr val="534F57"/>
                </a:solidFill>
                <a:latin typeface="Helvetica Neue Light"/>
                <a:ea typeface="Helvetica Neue Light"/>
                <a:cs typeface="Helvetica Neue Light"/>
                <a:sym typeface="Helvetica Neue Light"/>
              </a:rPr>
              <a:t>rd</a:t>
            </a:r>
            <a:r>
              <a:rPr b="1" lang="en-US" sz="3100">
                <a:solidFill>
                  <a:srgbClr val="534F57"/>
                </a:solidFill>
                <a:latin typeface="Helvetica Neue Light"/>
                <a:ea typeface="Helvetica Neue Light"/>
                <a:cs typeface="Helvetica Neue Light"/>
                <a:sym typeface="Helvetica Neue Light"/>
              </a:rPr>
              <a:t> Party </a:t>
            </a:r>
            <a:r>
              <a:rPr b="1" i="0" lang="en-US" sz="3100" u="none" cap="none" strike="noStrike">
                <a:solidFill>
                  <a:srgbClr val="534F57"/>
                </a:solidFill>
                <a:latin typeface="Helvetica Neue Light"/>
                <a:ea typeface="Helvetica Neue Light"/>
                <a:cs typeface="Helvetica Neue Light"/>
                <a:sym typeface="Helvetica Neue Light"/>
              </a:rPr>
              <a:t>Data Model</a:t>
            </a:r>
            <a:endParaRPr sz="1300"/>
          </a:p>
        </p:txBody>
      </p:sp>
      <p:pic>
        <p:nvPicPr>
          <p:cNvPr id="504" name="Google Shape;504;p1"/>
          <p:cNvPicPr preferRelativeResize="0"/>
          <p:nvPr/>
        </p:nvPicPr>
        <p:blipFill rotWithShape="1">
          <a:blip r:embed="rId3">
            <a:alphaModFix/>
          </a:blip>
          <a:srcRect b="0" l="0" r="0" t="0"/>
          <a:stretch/>
        </p:blipFill>
        <p:spPr>
          <a:xfrm>
            <a:off x="180775" y="550275"/>
            <a:ext cx="1732125" cy="627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ed5f64907a_0_5"/>
          <p:cNvSpPr txBox="1"/>
          <p:nvPr>
            <p:ph type="title"/>
          </p:nvPr>
        </p:nvSpPr>
        <p:spPr>
          <a:xfrm>
            <a:off x="838200" y="72157"/>
            <a:ext cx="10515600" cy="652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F5496"/>
              </a:buClr>
              <a:buSzPts val="2800"/>
              <a:buFont typeface="Helvetica Neue Light"/>
              <a:buNone/>
            </a:pPr>
            <a:r>
              <a:rPr lang="en-US">
                <a:solidFill>
                  <a:srgbClr val="2F5496"/>
                </a:solidFill>
                <a:latin typeface="Helvetica Neue"/>
                <a:ea typeface="Helvetica Neue"/>
                <a:cs typeface="Helvetica Neue"/>
                <a:sym typeface="Helvetica Neue"/>
              </a:rPr>
              <a:t>Property Transfer - Fact Data Model</a:t>
            </a:r>
            <a:endParaRPr>
              <a:solidFill>
                <a:srgbClr val="2F5496"/>
              </a:solidFill>
            </a:endParaRPr>
          </a:p>
        </p:txBody>
      </p:sp>
      <p:sp>
        <p:nvSpPr>
          <p:cNvPr id="622" name="Google Shape;622;ged5f64907a_0_5"/>
          <p:cNvSpPr txBox="1"/>
          <p:nvPr>
            <p:ph idx="11" type="ftr"/>
          </p:nvPr>
        </p:nvSpPr>
        <p:spPr>
          <a:xfrm>
            <a:off x="4038600" y="6400874"/>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2020 Wavicle Data Solutions</a:t>
            </a:r>
            <a:endParaRPr/>
          </a:p>
        </p:txBody>
      </p:sp>
      <p:sp>
        <p:nvSpPr>
          <p:cNvPr id="623" name="Google Shape;623;ged5f64907a_0_5"/>
          <p:cNvSpPr txBox="1"/>
          <p:nvPr>
            <p:ph idx="12" type="sldNum"/>
          </p:nvPr>
        </p:nvSpPr>
        <p:spPr>
          <a:xfrm>
            <a:off x="10927080" y="6401192"/>
            <a:ext cx="426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4" name="Google Shape;624;ged5f64907a_0_5"/>
          <p:cNvSpPr/>
          <p:nvPr/>
        </p:nvSpPr>
        <p:spPr>
          <a:xfrm>
            <a:off x="775513" y="1371750"/>
            <a:ext cx="6826800" cy="652200"/>
          </a:xfrm>
          <a:prstGeom prst="rightArrow">
            <a:avLst>
              <a:gd fmla="val 50000" name="adj1"/>
              <a:gd fmla="val 50000" name="adj2"/>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 name="Google Shape;625;ged5f64907a_0_5"/>
          <p:cNvSpPr txBox="1"/>
          <p:nvPr/>
        </p:nvSpPr>
        <p:spPr>
          <a:xfrm>
            <a:off x="2778355" y="950156"/>
            <a:ext cx="2703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rgbClr val="0080BF"/>
                </a:solidFill>
                <a:latin typeface="Calibri"/>
                <a:ea typeface="Calibri"/>
                <a:cs typeface="Calibri"/>
                <a:sym typeface="Calibri"/>
              </a:rPr>
              <a:t>Data Granularity</a:t>
            </a:r>
            <a:endParaRPr/>
          </a:p>
        </p:txBody>
      </p:sp>
      <p:sp>
        <p:nvSpPr>
          <p:cNvPr id="626" name="Google Shape;626;ged5f64907a_0_5"/>
          <p:cNvSpPr txBox="1"/>
          <p:nvPr/>
        </p:nvSpPr>
        <p:spPr>
          <a:xfrm>
            <a:off x="6249495" y="2135761"/>
            <a:ext cx="749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Lower</a:t>
            </a:r>
            <a:endParaRPr sz="1800">
              <a:solidFill>
                <a:schemeClr val="dk1"/>
              </a:solidFill>
              <a:latin typeface="Calibri"/>
              <a:ea typeface="Calibri"/>
              <a:cs typeface="Calibri"/>
              <a:sym typeface="Calibri"/>
            </a:endParaRPr>
          </a:p>
        </p:txBody>
      </p:sp>
      <p:sp>
        <p:nvSpPr>
          <p:cNvPr id="627" name="Google Shape;627;ged5f64907a_0_5"/>
          <p:cNvSpPr txBox="1"/>
          <p:nvPr/>
        </p:nvSpPr>
        <p:spPr>
          <a:xfrm>
            <a:off x="1500598" y="2121695"/>
            <a:ext cx="861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Higher</a:t>
            </a:r>
            <a:endParaRPr sz="1800">
              <a:solidFill>
                <a:schemeClr val="dk1"/>
              </a:solidFill>
              <a:latin typeface="Calibri"/>
              <a:ea typeface="Calibri"/>
              <a:cs typeface="Calibri"/>
              <a:sym typeface="Calibri"/>
            </a:endParaRPr>
          </a:p>
        </p:txBody>
      </p:sp>
      <p:sp>
        <p:nvSpPr>
          <p:cNvPr id="628" name="Google Shape;628;ged5f64907a_0_5"/>
          <p:cNvSpPr txBox="1"/>
          <p:nvPr/>
        </p:nvSpPr>
        <p:spPr>
          <a:xfrm>
            <a:off x="7844476" y="1716621"/>
            <a:ext cx="4244700" cy="209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FCT_PRPTY_CONVEYANCE_SUMMARY:  </a:t>
            </a:r>
            <a:r>
              <a:rPr lang="en-US" sz="1600">
                <a:solidFill>
                  <a:schemeClr val="dk1"/>
                </a:solidFill>
                <a:latin typeface="Calibri"/>
                <a:ea typeface="Calibri"/>
                <a:cs typeface="Calibri"/>
                <a:sym typeface="Calibri"/>
              </a:rPr>
              <a:t>This fact table will have data at the par_addrs_id (par_id) level. </a:t>
            </a:r>
            <a:endParaRPr sz="1600">
              <a:solidFill>
                <a:srgbClr val="263238"/>
              </a:solidFill>
              <a:latin typeface="Calibri"/>
              <a:ea typeface="Calibri"/>
              <a:cs typeface="Calibri"/>
              <a:sym typeface="Calibri"/>
            </a:endParaRPr>
          </a:p>
          <a:p>
            <a:pPr indent="0" lvl="0" marL="0" marR="0" rtl="0" algn="l">
              <a:spcBef>
                <a:spcPts val="0"/>
              </a:spcBef>
              <a:spcAft>
                <a:spcPts val="0"/>
              </a:spcAft>
              <a:buNone/>
            </a:pPr>
            <a:r>
              <a:t/>
            </a:r>
            <a:endParaRPr b="0" i="0" sz="1600">
              <a:solidFill>
                <a:srgbClr val="263238"/>
              </a:solidFill>
              <a:latin typeface="Calibri"/>
              <a:ea typeface="Calibri"/>
              <a:cs typeface="Calibri"/>
              <a:sym typeface="Calibri"/>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FCT_PRPTY_CONVEYANCE_HDR:  </a:t>
            </a:r>
            <a:r>
              <a:rPr lang="en-US" sz="1600">
                <a:solidFill>
                  <a:schemeClr val="dk1"/>
                </a:solidFill>
                <a:latin typeface="Calibri"/>
                <a:ea typeface="Calibri"/>
                <a:cs typeface="Calibri"/>
                <a:sym typeface="Calibri"/>
              </a:rPr>
              <a:t>This fact table will have data at the par_addrs_id (par_id) level.</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629" name="Google Shape;629;ged5f64907a_0_5"/>
          <p:cNvPicPr preferRelativeResize="0"/>
          <p:nvPr/>
        </p:nvPicPr>
        <p:blipFill>
          <a:blip r:embed="rId3">
            <a:alphaModFix/>
          </a:blip>
          <a:stretch>
            <a:fillRect/>
          </a:stretch>
        </p:blipFill>
        <p:spPr>
          <a:xfrm>
            <a:off x="1066800" y="2079395"/>
            <a:ext cx="2533650" cy="3648075"/>
          </a:xfrm>
          <a:prstGeom prst="rect">
            <a:avLst/>
          </a:prstGeom>
          <a:noFill/>
          <a:ln>
            <a:noFill/>
          </a:ln>
        </p:spPr>
      </p:pic>
      <p:pic>
        <p:nvPicPr>
          <p:cNvPr id="630" name="Google Shape;630;ged5f64907a_0_5"/>
          <p:cNvPicPr preferRelativeResize="0"/>
          <p:nvPr/>
        </p:nvPicPr>
        <p:blipFill>
          <a:blip r:embed="rId4">
            <a:alphaModFix/>
          </a:blip>
          <a:stretch>
            <a:fillRect/>
          </a:stretch>
        </p:blipFill>
        <p:spPr>
          <a:xfrm>
            <a:off x="4057650" y="2093449"/>
            <a:ext cx="2106638" cy="35328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
          <p:cNvSpPr txBox="1"/>
          <p:nvPr>
            <p:ph type="title"/>
          </p:nvPr>
        </p:nvSpPr>
        <p:spPr>
          <a:xfrm>
            <a:off x="838200" y="72157"/>
            <a:ext cx="10515600" cy="6521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b="1" lang="en-US">
                <a:solidFill>
                  <a:srgbClr val="2F5496"/>
                </a:solidFill>
              </a:rPr>
              <a:t>Property Transfer Fact</a:t>
            </a:r>
            <a:endParaRPr b="1"/>
          </a:p>
        </p:txBody>
      </p:sp>
      <p:sp>
        <p:nvSpPr>
          <p:cNvPr id="636" name="Google Shape;636;p9"/>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2020 Wavicle Data Solutions</a:t>
            </a:r>
            <a:endParaRPr/>
          </a:p>
        </p:txBody>
      </p:sp>
      <p:sp>
        <p:nvSpPr>
          <p:cNvPr id="637" name="Google Shape;637;p9"/>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38" name="Google Shape;638;p9"/>
          <p:cNvPicPr preferRelativeResize="0"/>
          <p:nvPr/>
        </p:nvPicPr>
        <p:blipFill>
          <a:blip r:embed="rId3">
            <a:alphaModFix/>
          </a:blip>
          <a:stretch>
            <a:fillRect/>
          </a:stretch>
        </p:blipFill>
        <p:spPr>
          <a:xfrm>
            <a:off x="838200" y="928502"/>
            <a:ext cx="7928849" cy="5205722"/>
          </a:xfrm>
          <a:prstGeom prst="rect">
            <a:avLst/>
          </a:prstGeom>
          <a:noFill/>
          <a:ln>
            <a:noFill/>
          </a:ln>
        </p:spPr>
      </p:pic>
      <p:sp>
        <p:nvSpPr>
          <p:cNvPr id="639" name="Google Shape;639;p9"/>
          <p:cNvSpPr txBox="1"/>
          <p:nvPr/>
        </p:nvSpPr>
        <p:spPr>
          <a:xfrm>
            <a:off x="8987025" y="897175"/>
            <a:ext cx="3000000" cy="311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Key attributes:</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Jurid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parid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taxyr</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old_own_id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cur_own_id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lots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saledt</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stampval</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
          <p:cNvSpPr txBox="1"/>
          <p:nvPr>
            <p:ph type="title"/>
          </p:nvPr>
        </p:nvSpPr>
        <p:spPr>
          <a:xfrm>
            <a:off x="838200" y="72157"/>
            <a:ext cx="10515600" cy="6521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b="1" lang="en-US">
                <a:solidFill>
                  <a:srgbClr val="2F5496"/>
                </a:solidFill>
              </a:rPr>
              <a:t>Property Transfer Fact - Details</a:t>
            </a:r>
            <a:endParaRPr/>
          </a:p>
        </p:txBody>
      </p:sp>
      <p:sp>
        <p:nvSpPr>
          <p:cNvPr id="645" name="Google Shape;645;p10"/>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2020 Wavicle Data Solutions</a:t>
            </a:r>
            <a:endParaRPr/>
          </a:p>
        </p:txBody>
      </p:sp>
      <p:sp>
        <p:nvSpPr>
          <p:cNvPr id="646" name="Google Shape;646;p10"/>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47" name="Google Shape;647;p10"/>
          <p:cNvGraphicFramePr/>
          <p:nvPr/>
        </p:nvGraphicFramePr>
        <p:xfrm>
          <a:off x="838200" y="1027552"/>
          <a:ext cx="3000000" cy="3000000"/>
        </p:xfrm>
        <a:graphic>
          <a:graphicData uri="http://schemas.openxmlformats.org/drawingml/2006/table">
            <a:tbl>
              <a:tblPr bandRow="1" firstRow="1">
                <a:noFill/>
                <a:tableStyleId>{BEF9A3E4-77C6-4A2B-8542-E36C860CDC44}</a:tableStyleId>
              </a:tblPr>
              <a:tblGrid>
                <a:gridCol w="2347675"/>
                <a:gridCol w="1115575"/>
                <a:gridCol w="3045650"/>
                <a:gridCol w="4178600"/>
              </a:tblGrid>
              <a:tr h="195850">
                <a:tc>
                  <a:txBody>
                    <a:bodyPr/>
                    <a:lstStyle/>
                    <a:p>
                      <a:pPr indent="0" lvl="0" marL="0" marR="0" rtl="0" algn="ctr">
                        <a:lnSpc>
                          <a:spcPct val="100000"/>
                        </a:lnSpc>
                        <a:spcBef>
                          <a:spcPts val="0"/>
                        </a:spcBef>
                        <a:spcAft>
                          <a:spcPts val="0"/>
                        </a:spcAft>
                        <a:buClr>
                          <a:schemeClr val="dk1"/>
                        </a:buClr>
                        <a:buSzPts val="1600"/>
                        <a:buFont typeface="Calibri"/>
                        <a:buNone/>
                      </a:pPr>
                      <a:r>
                        <a:rPr lang="en-US" sz="1600"/>
                        <a:t>Table Name</a:t>
                      </a:r>
                      <a:endParaRPr sz="1600"/>
                    </a:p>
                  </a:txBody>
                  <a:tcPr marT="45725" marB="45725" marR="91450" marL="91450"/>
                </a:tc>
                <a:tc>
                  <a:txBody>
                    <a:bodyPr/>
                    <a:lstStyle/>
                    <a:p>
                      <a:pPr indent="0" lvl="0" marL="0" marR="0" rtl="0" algn="ctr">
                        <a:spcBef>
                          <a:spcPts val="0"/>
                        </a:spcBef>
                        <a:spcAft>
                          <a:spcPts val="0"/>
                        </a:spcAft>
                        <a:buNone/>
                      </a:pPr>
                      <a:r>
                        <a:rPr lang="en-US" sz="1600"/>
                        <a:t>Type</a:t>
                      </a:r>
                      <a:endParaRPr sz="1600"/>
                    </a:p>
                  </a:txBody>
                  <a:tcPr marT="45725" marB="45725" marR="91450" marL="91450"/>
                </a:tc>
                <a:tc>
                  <a:txBody>
                    <a:bodyPr/>
                    <a:lstStyle/>
                    <a:p>
                      <a:pPr indent="0" lvl="0" marL="0" marR="0" rtl="0" algn="ctr">
                        <a:spcBef>
                          <a:spcPts val="0"/>
                        </a:spcBef>
                        <a:spcAft>
                          <a:spcPts val="0"/>
                        </a:spcAft>
                        <a:buNone/>
                      </a:pPr>
                      <a:r>
                        <a:rPr lang="en-US" sz="1600"/>
                        <a:t>Description</a:t>
                      </a:r>
                      <a:endParaRPr sz="1600"/>
                    </a:p>
                  </a:txBody>
                  <a:tcPr marT="45725" marB="45725" marR="91450" marL="91450"/>
                </a:tc>
                <a:tc>
                  <a:txBody>
                    <a:bodyPr/>
                    <a:lstStyle/>
                    <a:p>
                      <a:pPr indent="0" lvl="0" marL="0" marR="0" rtl="0" algn="ctr">
                        <a:spcBef>
                          <a:spcPts val="0"/>
                        </a:spcBef>
                        <a:spcAft>
                          <a:spcPts val="0"/>
                        </a:spcAft>
                        <a:buNone/>
                      </a:pPr>
                      <a:r>
                        <a:rPr lang="en-US" sz="1600"/>
                        <a:t>Comments</a:t>
                      </a:r>
                      <a:endParaRPr sz="1600"/>
                    </a:p>
                  </a:txBody>
                  <a:tcPr marT="45725" marB="45725" marR="91450" marL="91450"/>
                </a:tc>
              </a:tr>
              <a:tr h="543475">
                <a:tc>
                  <a:txBody>
                    <a:bodyPr/>
                    <a:lstStyle/>
                    <a:p>
                      <a:pPr indent="0" lvl="0" marL="0" marR="0" rtl="0" algn="l">
                        <a:spcBef>
                          <a:spcPts val="0"/>
                        </a:spcBef>
                        <a:spcAft>
                          <a:spcPts val="0"/>
                        </a:spcAft>
                        <a:buNone/>
                      </a:pPr>
                      <a:r>
                        <a:rPr lang="en-US" sz="1600"/>
                        <a:t>FCT_</a:t>
                      </a:r>
                      <a:r>
                        <a:rPr lang="en-US" sz="1600"/>
                        <a:t>PRPTY_CONVEYANCE_SUMMARY</a:t>
                      </a:r>
                      <a:endParaRPr sz="1600"/>
                    </a:p>
                  </a:txBody>
                  <a:tcPr marT="45725" marB="45725" marR="91450" marL="91450"/>
                </a:tc>
                <a:tc>
                  <a:txBody>
                    <a:bodyPr/>
                    <a:lstStyle/>
                    <a:p>
                      <a:pPr indent="0" lvl="0" marL="0" marR="0" rtl="0" algn="l">
                        <a:spcBef>
                          <a:spcPts val="0"/>
                        </a:spcBef>
                        <a:spcAft>
                          <a:spcPts val="0"/>
                        </a:spcAft>
                        <a:buNone/>
                      </a:pPr>
                      <a:r>
                        <a:rPr lang="en-US" sz="1600"/>
                        <a:t>Fact</a:t>
                      </a:r>
                      <a:endParaRPr sz="1600"/>
                    </a:p>
                  </a:txBody>
                  <a:tcPr marT="45725" marB="45725" marR="91450" marL="91450"/>
                </a:tc>
                <a:tc>
                  <a:txBody>
                    <a:bodyPr/>
                    <a:lstStyle/>
                    <a:p>
                      <a:pPr indent="0" lvl="0" marL="0" marR="0" rtl="0" algn="l">
                        <a:spcBef>
                          <a:spcPts val="0"/>
                        </a:spcBef>
                        <a:spcAft>
                          <a:spcPts val="0"/>
                        </a:spcAft>
                        <a:buNone/>
                      </a:pPr>
                      <a:r>
                        <a:rPr lang="en-US" sz="1600"/>
                        <a:t>This table </a:t>
                      </a:r>
                      <a:r>
                        <a:rPr lang="en-US" sz="1600"/>
                        <a:t>is a collection of conveyance number level, owner and tax year information.</a:t>
                      </a:r>
                      <a:endParaRPr sz="1600"/>
                    </a:p>
                  </a:txBody>
                  <a:tcPr marT="45725" marB="45725" marR="91450" marL="91450"/>
                </a:tc>
                <a:tc>
                  <a:txBody>
                    <a:bodyPr/>
                    <a:lstStyle/>
                    <a:p>
                      <a:pPr indent="0" lvl="0" marL="0" marR="0" rtl="0" algn="l">
                        <a:spcBef>
                          <a:spcPts val="0"/>
                        </a:spcBef>
                        <a:spcAft>
                          <a:spcPts val="0"/>
                        </a:spcAft>
                        <a:buNone/>
                      </a:pPr>
                      <a:r>
                        <a:rPr lang="en-US" sz="1600"/>
                        <a:t>jur_id = 16, conveyno = 3337780, taxyr = 2020, old_own_id = 100000000, cur_own_id = 100000001</a:t>
                      </a:r>
                      <a:endParaRPr sz="1600"/>
                    </a:p>
                  </a:txBody>
                  <a:tcPr marT="45725" marB="45725" marR="91450" marL="91450"/>
                </a:tc>
              </a:tr>
              <a:tr h="500750">
                <a:tc>
                  <a:txBody>
                    <a:bodyPr/>
                    <a:lstStyle/>
                    <a:p>
                      <a:pPr indent="0" lvl="0" marL="0" marR="0" rtl="0" algn="l">
                        <a:spcBef>
                          <a:spcPts val="0"/>
                        </a:spcBef>
                        <a:spcAft>
                          <a:spcPts val="0"/>
                        </a:spcAft>
                        <a:buNone/>
                      </a:pPr>
                      <a:r>
                        <a:rPr lang="en-US" sz="1600"/>
                        <a:t>FCT_PRPTY_CONVEYANCE_HDR</a:t>
                      </a:r>
                      <a:endParaRPr sz="1600"/>
                    </a:p>
                  </a:txBody>
                  <a:tcPr marT="45725" marB="45725" marR="91450" marL="91450"/>
                </a:tc>
                <a:tc>
                  <a:txBody>
                    <a:bodyPr/>
                    <a:lstStyle/>
                    <a:p>
                      <a:pPr indent="0" lvl="0" marL="0" marR="0" rtl="0" algn="l">
                        <a:spcBef>
                          <a:spcPts val="0"/>
                        </a:spcBef>
                        <a:spcAft>
                          <a:spcPts val="0"/>
                        </a:spcAft>
                        <a:buNone/>
                      </a:pPr>
                      <a:r>
                        <a:rPr lang="en-US" sz="1600"/>
                        <a:t>Fact</a:t>
                      </a:r>
                      <a:endParaRPr sz="1600"/>
                    </a:p>
                  </a:txBody>
                  <a:tcPr marT="45725" marB="45725" marR="91450" marL="91450"/>
                </a:tc>
                <a:tc>
                  <a:txBody>
                    <a:bodyPr/>
                    <a:lstStyle/>
                    <a:p>
                      <a:pPr indent="0" lvl="0" marL="0" marR="0" rtl="0" algn="l">
                        <a:spcBef>
                          <a:spcPts val="0"/>
                        </a:spcBef>
                        <a:spcAft>
                          <a:spcPts val="0"/>
                        </a:spcAft>
                        <a:buNone/>
                      </a:pPr>
                      <a:r>
                        <a:rPr lang="en-US" sz="1600"/>
                        <a:t>This table is collection of </a:t>
                      </a:r>
                      <a:r>
                        <a:rPr lang="en-US" sz="1600"/>
                        <a:t>par_id, conveyance number, owner and tax year </a:t>
                      </a:r>
                      <a:r>
                        <a:rPr lang="en-US" sz="1600"/>
                        <a:t>information</a:t>
                      </a:r>
                      <a:r>
                        <a:rPr lang="en-US" sz="1600"/>
                        <a:t>.</a:t>
                      </a:r>
                      <a:endParaRPr sz="1600"/>
                    </a:p>
                  </a:txBody>
                  <a:tcPr marT="45725" marB="45725" marR="91450" marL="91450"/>
                </a:tc>
                <a:tc>
                  <a:txBody>
                    <a:bodyPr/>
                    <a:lstStyle/>
                    <a:p>
                      <a:pPr indent="0" lvl="0" marL="0" rtl="0" algn="l">
                        <a:spcBef>
                          <a:spcPts val="0"/>
                        </a:spcBef>
                        <a:spcAft>
                          <a:spcPts val="0"/>
                        </a:spcAft>
                        <a:buNone/>
                      </a:pPr>
                      <a:r>
                        <a:rPr lang="en-US" sz="1600"/>
                        <a:t>jur_id = 16, conveyno = 3337780, par_addrs_id = 10000000000000, taxyr = 2020, old_own_id = 100000000, cur_own_id = 100000001</a:t>
                      </a:r>
                      <a:endParaRPr sz="1600"/>
                    </a:p>
                  </a:txBody>
                  <a:tcPr marT="45725" marB="45725" marR="91450" marL="91450"/>
                </a:tc>
              </a:tr>
              <a:tr h="706950">
                <a:tc>
                  <a:txBody>
                    <a:bodyPr/>
                    <a:lstStyle/>
                    <a:p>
                      <a:pPr indent="0" lvl="0" marL="0" marR="0" rtl="0" algn="l">
                        <a:spcBef>
                          <a:spcPts val="0"/>
                        </a:spcBef>
                        <a:spcAft>
                          <a:spcPts val="0"/>
                        </a:spcAft>
                        <a:buNone/>
                      </a:pPr>
                      <a:r>
                        <a:rPr lang="en-US" sz="1600"/>
                        <a:t>FCT_PRPTY_SALES_HDR</a:t>
                      </a:r>
                      <a:endParaRPr sz="1600"/>
                    </a:p>
                  </a:txBody>
                  <a:tcPr marT="45725" marB="45725" marR="91450" marL="91450"/>
                </a:tc>
                <a:tc>
                  <a:txBody>
                    <a:bodyPr/>
                    <a:lstStyle/>
                    <a:p>
                      <a:pPr indent="0" lvl="0" marL="0" marR="0" rtl="0" algn="l">
                        <a:spcBef>
                          <a:spcPts val="0"/>
                        </a:spcBef>
                        <a:spcAft>
                          <a:spcPts val="0"/>
                        </a:spcAft>
                        <a:buNone/>
                      </a:pPr>
                      <a:r>
                        <a:rPr lang="en-US" sz="1600"/>
                        <a:t>Fact</a:t>
                      </a:r>
                      <a:endParaRPr sz="1600"/>
                    </a:p>
                  </a:txBody>
                  <a:tcPr marT="45725" marB="45725" marR="91450" marL="91450"/>
                </a:tc>
                <a:tc>
                  <a:txBody>
                    <a:bodyPr/>
                    <a:lstStyle/>
                    <a:p>
                      <a:pPr indent="0" lvl="0" marL="0" marR="0" rtl="0" algn="l">
                        <a:spcBef>
                          <a:spcPts val="0"/>
                        </a:spcBef>
                        <a:spcAft>
                          <a:spcPts val="0"/>
                        </a:spcAft>
                        <a:buNone/>
                      </a:pPr>
                      <a:r>
                        <a:rPr lang="en-US" sz="1600"/>
                        <a:t>This table is collection of different country codes and description of country for the stores in different country. </a:t>
                      </a:r>
                      <a:endParaRPr sz="1600"/>
                    </a:p>
                  </a:txBody>
                  <a:tcPr marT="45725" marB="45725" marR="91450" marL="91450"/>
                </a:tc>
                <a:tc>
                  <a:txBody>
                    <a:bodyPr/>
                    <a:lstStyle/>
                    <a:p>
                      <a:pPr indent="0" lvl="0" marL="0" rtl="0" algn="l">
                        <a:spcBef>
                          <a:spcPts val="0"/>
                        </a:spcBef>
                        <a:spcAft>
                          <a:spcPts val="0"/>
                        </a:spcAft>
                        <a:buClr>
                          <a:srgbClr val="000000"/>
                        </a:buClr>
                        <a:buFont typeface="Arial"/>
                        <a:buNone/>
                      </a:pPr>
                      <a:r>
                        <a:rPr lang="en-US" sz="1600"/>
                        <a:t>j</a:t>
                      </a:r>
                      <a:r>
                        <a:rPr lang="en-US" sz="1600"/>
                        <a:t>ur_id = 16, par_addrs_id = 10000000000000, old_own_id = 100000000, cur_own_id = 100000001, saledt = 2020-01-01 0:00:00</a:t>
                      </a:r>
                      <a:endParaRPr sz="1600"/>
                    </a:p>
                  </a:txBody>
                  <a:tcPr marT="45725" marB="45725" marR="91450" marL="91450"/>
                </a:tc>
              </a:tr>
              <a:tr h="500750">
                <a:tc>
                  <a:txBody>
                    <a:bodyPr/>
                    <a:lstStyle/>
                    <a:p>
                      <a:pPr indent="0" lvl="0" marL="0" marR="0" rtl="0" algn="l">
                        <a:spcBef>
                          <a:spcPts val="0"/>
                        </a:spcBef>
                        <a:spcAft>
                          <a:spcPts val="0"/>
                        </a:spcAft>
                        <a:buNone/>
                      </a:pPr>
                      <a:r>
                        <a:rPr lang="en-US" sz="1600"/>
                        <a:t>DIM_</a:t>
                      </a:r>
                      <a:r>
                        <a:rPr lang="en-US" sz="1600"/>
                        <a:t>OWNER</a:t>
                      </a:r>
                      <a:endParaRPr sz="1600"/>
                    </a:p>
                  </a:txBody>
                  <a:tcPr marT="45725" marB="45725" marR="91450" marL="91450"/>
                </a:tc>
                <a:tc>
                  <a:txBody>
                    <a:bodyPr/>
                    <a:lstStyle/>
                    <a:p>
                      <a:pPr indent="0" lvl="0" marL="0" marR="0" rtl="0" algn="l">
                        <a:spcBef>
                          <a:spcPts val="0"/>
                        </a:spcBef>
                        <a:spcAft>
                          <a:spcPts val="0"/>
                        </a:spcAft>
                        <a:buNone/>
                      </a:pPr>
                      <a:r>
                        <a:rPr lang="en-US" sz="1600"/>
                        <a:t>Dimension</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alibri"/>
                        <a:buNone/>
                      </a:pPr>
                      <a:r>
                        <a:rPr lang="en-US" sz="1600"/>
                        <a:t>This table is collection of </a:t>
                      </a:r>
                      <a:r>
                        <a:rPr lang="en-US" sz="1600"/>
                        <a:t>owner related data.</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alibri"/>
                        <a:buNone/>
                      </a:pPr>
                      <a:r>
                        <a:rPr lang="en-US" sz="1600"/>
                        <a:t>own_id, par_addrs_id = taxyr = 2020</a:t>
                      </a:r>
                      <a:endParaRPr sz="1600"/>
                    </a:p>
                  </a:txBody>
                  <a:tcPr marT="45725" marB="45725" marR="91450" marL="91450"/>
                </a:tc>
              </a:tr>
              <a:tr h="500750">
                <a:tc>
                  <a:txBody>
                    <a:bodyPr/>
                    <a:lstStyle/>
                    <a:p>
                      <a:pPr indent="0" lvl="0" marL="0" marR="0" rtl="0" algn="l">
                        <a:spcBef>
                          <a:spcPts val="0"/>
                        </a:spcBef>
                        <a:spcAft>
                          <a:spcPts val="0"/>
                        </a:spcAft>
                        <a:buNone/>
                      </a:pPr>
                      <a:r>
                        <a:rPr lang="en-US" sz="1600"/>
                        <a:t>DIM_</a:t>
                      </a:r>
                      <a:r>
                        <a:rPr lang="en-US" sz="1600"/>
                        <a:t>PRPTY_ADDRESS</a:t>
                      </a:r>
                      <a:endParaRPr sz="1600"/>
                    </a:p>
                  </a:txBody>
                  <a:tcPr marT="45725" marB="45725" marR="91450" marL="91450"/>
                </a:tc>
                <a:tc>
                  <a:txBody>
                    <a:bodyPr/>
                    <a:lstStyle/>
                    <a:p>
                      <a:pPr indent="0" lvl="0" marL="0" marR="0" rtl="0" algn="l">
                        <a:spcBef>
                          <a:spcPts val="0"/>
                        </a:spcBef>
                        <a:spcAft>
                          <a:spcPts val="0"/>
                        </a:spcAft>
                        <a:buNone/>
                      </a:pPr>
                      <a:r>
                        <a:rPr lang="en-US" sz="1600"/>
                        <a:t>Dimension</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alibri"/>
                        <a:buNone/>
                      </a:pPr>
                      <a:r>
                        <a:rPr lang="en-US" sz="1600"/>
                        <a:t>This table is</a:t>
                      </a:r>
                      <a:r>
                        <a:rPr lang="en-US" sz="1600"/>
                        <a:t> a collection of all the par_ids and their physical addresses</a:t>
                      </a:r>
                      <a:r>
                        <a:rPr lang="en-US" sz="1600"/>
                        <a:t>.</a:t>
                      </a:r>
                      <a:endParaRPr sz="1600"/>
                    </a:p>
                  </a:txBody>
                  <a:tcPr marT="45725" marB="45725" marR="91450" marL="91450"/>
                </a:tc>
                <a:tc>
                  <a:txBody>
                    <a:bodyPr/>
                    <a:lstStyle/>
                    <a:p>
                      <a:pPr indent="0" lvl="0" marL="0" rtl="0" algn="l">
                        <a:spcBef>
                          <a:spcPts val="0"/>
                        </a:spcBef>
                        <a:spcAft>
                          <a:spcPts val="0"/>
                        </a:spcAft>
                        <a:buClr>
                          <a:srgbClr val="000000"/>
                        </a:buClr>
                        <a:buFont typeface="Arial"/>
                        <a:buNone/>
                      </a:pPr>
                      <a:r>
                        <a:rPr lang="en-US" sz="1600"/>
                        <a:t>par_addrs_id = 10000000000000, jur_id = 16, par_id = 24083090170000 card = 1, lline = 1, tax_yr = 2020</a:t>
                      </a:r>
                      <a:endParaRPr sz="1600"/>
                    </a:p>
                  </a:txBody>
                  <a:tcPr marT="45725" marB="45725" marR="91450" marL="91450"/>
                </a:tc>
              </a:tr>
              <a:tr h="500750">
                <a:tc>
                  <a:txBody>
                    <a:bodyPr/>
                    <a:lstStyle/>
                    <a:p>
                      <a:pPr indent="0" lvl="0" marL="0" marR="0" rtl="0" algn="l">
                        <a:spcBef>
                          <a:spcPts val="0"/>
                        </a:spcBef>
                        <a:spcAft>
                          <a:spcPts val="0"/>
                        </a:spcAft>
                        <a:buNone/>
                      </a:pPr>
                      <a:r>
                        <a:rPr lang="en-US" sz="1600"/>
                        <a:t>DIM_</a:t>
                      </a:r>
                      <a:r>
                        <a:rPr lang="en-US" sz="1600"/>
                        <a:t>JURISDICTION</a:t>
                      </a:r>
                      <a:endParaRPr sz="1600"/>
                    </a:p>
                  </a:txBody>
                  <a:tcPr marT="45725" marB="45725" marR="91450" marL="91450"/>
                </a:tc>
                <a:tc>
                  <a:txBody>
                    <a:bodyPr/>
                    <a:lstStyle/>
                    <a:p>
                      <a:pPr indent="0" lvl="0" marL="0" marR="0" rtl="0" algn="l">
                        <a:spcBef>
                          <a:spcPts val="0"/>
                        </a:spcBef>
                        <a:spcAft>
                          <a:spcPts val="0"/>
                        </a:spcAft>
                        <a:buNone/>
                      </a:pPr>
                      <a:r>
                        <a:rPr lang="en-US" sz="1600"/>
                        <a:t>Dimension</a:t>
                      </a:r>
                      <a:endParaRPr sz="1600"/>
                    </a:p>
                  </a:txBody>
                  <a:tcPr marT="45725" marB="45725" marR="91450" marL="91450"/>
                </a:tc>
                <a:tc>
                  <a:txBody>
                    <a:bodyPr/>
                    <a:lstStyle/>
                    <a:p>
                      <a:pPr indent="0" lvl="0" marL="0" rtl="0" algn="l">
                        <a:spcBef>
                          <a:spcPts val="0"/>
                        </a:spcBef>
                        <a:spcAft>
                          <a:spcPts val="0"/>
                        </a:spcAft>
                        <a:buNone/>
                      </a:pPr>
                      <a:r>
                        <a:rPr lang="en-US" sz="1600"/>
                        <a:t>This table has jurisdiction information.</a:t>
                      </a:r>
                      <a:endParaRPr sz="1600"/>
                    </a:p>
                  </a:txBody>
                  <a:tcPr marT="45725" marB="45725" marR="91450" marL="91450"/>
                </a:tc>
                <a:tc>
                  <a:txBody>
                    <a:bodyPr/>
                    <a:lstStyle/>
                    <a:p>
                      <a:pPr indent="0" lvl="0" marL="0" rtl="0" algn="l">
                        <a:spcBef>
                          <a:spcPts val="0"/>
                        </a:spcBef>
                        <a:spcAft>
                          <a:spcPts val="0"/>
                        </a:spcAft>
                        <a:buNone/>
                      </a:pPr>
                      <a:r>
                        <a:rPr lang="en-US" sz="1600"/>
                        <a:t>jur_id = 16</a:t>
                      </a:r>
                      <a:endParaRPr sz="1600"/>
                    </a:p>
                  </a:txBody>
                  <a:tcPr marT="45725" marB="45725" marR="91450" marL="914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2"/>
          <p:cNvSpPr txBox="1"/>
          <p:nvPr>
            <p:ph type="title"/>
          </p:nvPr>
        </p:nvSpPr>
        <p:spPr>
          <a:xfrm>
            <a:off x="838200" y="72157"/>
            <a:ext cx="10515600" cy="6521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b="1" lang="en-US">
                <a:solidFill>
                  <a:srgbClr val="2F5496"/>
                </a:solidFill>
              </a:rPr>
              <a:t>Property Hearing Fact</a:t>
            </a:r>
            <a:endParaRPr b="1"/>
          </a:p>
        </p:txBody>
      </p:sp>
      <p:sp>
        <p:nvSpPr>
          <p:cNvPr id="653" name="Google Shape;653;p12"/>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sp>
        <p:nvSpPr>
          <p:cNvPr id="654" name="Google Shape;654;p12"/>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55" name="Google Shape;655;p12"/>
          <p:cNvPicPr preferRelativeResize="0"/>
          <p:nvPr/>
        </p:nvPicPr>
        <p:blipFill>
          <a:blip r:embed="rId3">
            <a:alphaModFix/>
          </a:blip>
          <a:stretch>
            <a:fillRect/>
          </a:stretch>
        </p:blipFill>
        <p:spPr>
          <a:xfrm>
            <a:off x="1110025" y="1156638"/>
            <a:ext cx="6538500" cy="4268525"/>
          </a:xfrm>
          <a:prstGeom prst="rect">
            <a:avLst/>
          </a:prstGeom>
          <a:noFill/>
          <a:ln>
            <a:noFill/>
          </a:ln>
        </p:spPr>
      </p:pic>
      <p:sp>
        <p:nvSpPr>
          <p:cNvPr id="656" name="Google Shape;656;p12"/>
          <p:cNvSpPr txBox="1"/>
          <p:nvPr/>
        </p:nvSpPr>
        <p:spPr>
          <a:xfrm>
            <a:off x="8618550" y="1156650"/>
            <a:ext cx="3000000" cy="311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Key attributes:</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Jurid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parid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taxyr</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agentid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caseno</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schdte</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rolltype</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hrreas</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3"/>
          <p:cNvSpPr txBox="1"/>
          <p:nvPr>
            <p:ph type="title"/>
          </p:nvPr>
        </p:nvSpPr>
        <p:spPr>
          <a:xfrm>
            <a:off x="838200" y="72157"/>
            <a:ext cx="10515600" cy="6521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b="1" lang="en-US">
                <a:solidFill>
                  <a:srgbClr val="2F5496"/>
                </a:solidFill>
              </a:rPr>
              <a:t>Property Hearing </a:t>
            </a:r>
            <a:r>
              <a:rPr b="1" lang="en-US">
                <a:solidFill>
                  <a:srgbClr val="2F5496"/>
                </a:solidFill>
              </a:rPr>
              <a:t>Fact- Details</a:t>
            </a:r>
            <a:endParaRPr/>
          </a:p>
        </p:txBody>
      </p:sp>
      <p:sp>
        <p:nvSpPr>
          <p:cNvPr id="662" name="Google Shape;662;p13"/>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sp>
        <p:nvSpPr>
          <p:cNvPr id="663" name="Google Shape;663;p13"/>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64" name="Google Shape;664;p13"/>
          <p:cNvGraphicFramePr/>
          <p:nvPr/>
        </p:nvGraphicFramePr>
        <p:xfrm>
          <a:off x="918116" y="1187257"/>
          <a:ext cx="3000000" cy="3000000"/>
        </p:xfrm>
        <a:graphic>
          <a:graphicData uri="http://schemas.openxmlformats.org/drawingml/2006/table">
            <a:tbl>
              <a:tblPr bandRow="1" firstRow="1">
                <a:noFill/>
                <a:tableStyleId>{BEF9A3E4-77C6-4A2B-8542-E36C860CDC44}</a:tableStyleId>
              </a:tblPr>
              <a:tblGrid>
                <a:gridCol w="2600250"/>
                <a:gridCol w="1651625"/>
                <a:gridCol w="3126475"/>
                <a:gridCol w="3022675"/>
              </a:tblGrid>
              <a:tr h="320800">
                <a:tc>
                  <a:txBody>
                    <a:bodyPr/>
                    <a:lstStyle/>
                    <a:p>
                      <a:pPr indent="0" lvl="0" marL="0" marR="0" rtl="0" algn="ctr">
                        <a:spcBef>
                          <a:spcPts val="0"/>
                        </a:spcBef>
                        <a:spcAft>
                          <a:spcPts val="0"/>
                        </a:spcAft>
                        <a:buNone/>
                      </a:pPr>
                      <a:r>
                        <a:rPr lang="en-US" sz="1600"/>
                        <a:t>Table Name</a:t>
                      </a:r>
                      <a:endParaRPr/>
                    </a:p>
                  </a:txBody>
                  <a:tcPr marT="45725" marB="45725" marR="91450" marL="91450"/>
                </a:tc>
                <a:tc>
                  <a:txBody>
                    <a:bodyPr/>
                    <a:lstStyle/>
                    <a:p>
                      <a:pPr indent="0" lvl="0" marL="0" marR="0" rtl="0" algn="ctr">
                        <a:spcBef>
                          <a:spcPts val="0"/>
                        </a:spcBef>
                        <a:spcAft>
                          <a:spcPts val="0"/>
                        </a:spcAft>
                        <a:buNone/>
                      </a:pPr>
                      <a:r>
                        <a:rPr lang="en-US" sz="1600"/>
                        <a:t>Type</a:t>
                      </a:r>
                      <a:endParaRPr/>
                    </a:p>
                  </a:txBody>
                  <a:tcPr marT="45725" marB="45725" marR="91450" marL="91450"/>
                </a:tc>
                <a:tc>
                  <a:txBody>
                    <a:bodyPr/>
                    <a:lstStyle/>
                    <a:p>
                      <a:pPr indent="0" lvl="0" marL="0" marR="0" rtl="0" algn="ctr">
                        <a:spcBef>
                          <a:spcPts val="0"/>
                        </a:spcBef>
                        <a:spcAft>
                          <a:spcPts val="0"/>
                        </a:spcAft>
                        <a:buNone/>
                      </a:pPr>
                      <a:r>
                        <a:rPr lang="en-US" sz="1600"/>
                        <a:t>Description</a:t>
                      </a:r>
                      <a:endParaRPr/>
                    </a:p>
                  </a:txBody>
                  <a:tcPr marT="45725" marB="45725" marR="91450" marL="91450"/>
                </a:tc>
                <a:tc>
                  <a:txBody>
                    <a:bodyPr/>
                    <a:lstStyle/>
                    <a:p>
                      <a:pPr indent="0" lvl="0" marL="0" marR="0" rtl="0" algn="ctr">
                        <a:spcBef>
                          <a:spcPts val="0"/>
                        </a:spcBef>
                        <a:spcAft>
                          <a:spcPts val="0"/>
                        </a:spcAft>
                        <a:buNone/>
                      </a:pPr>
                      <a:r>
                        <a:rPr lang="en-US" sz="1600"/>
                        <a:t>Example / Comments</a:t>
                      </a:r>
                      <a:endParaRPr/>
                    </a:p>
                  </a:txBody>
                  <a:tcPr marT="45725" marB="45725" marR="91450" marL="91450"/>
                </a:tc>
              </a:tr>
              <a:tr h="740300">
                <a:tc>
                  <a:txBody>
                    <a:bodyPr/>
                    <a:lstStyle/>
                    <a:p>
                      <a:pPr indent="0" lvl="0" marL="0" marR="0" rtl="0" algn="l">
                        <a:spcBef>
                          <a:spcPts val="0"/>
                        </a:spcBef>
                        <a:spcAft>
                          <a:spcPts val="0"/>
                        </a:spcAft>
                        <a:buNone/>
                      </a:pPr>
                      <a:r>
                        <a:rPr lang="en-US" sz="1600"/>
                        <a:t>FCT_PARCEL_HEARING_HDR</a:t>
                      </a:r>
                      <a:endParaRPr sz="1600"/>
                    </a:p>
                  </a:txBody>
                  <a:tcPr marT="45725" marB="45725" marR="91450" marL="91450"/>
                </a:tc>
                <a:tc>
                  <a:txBody>
                    <a:bodyPr/>
                    <a:lstStyle/>
                    <a:p>
                      <a:pPr indent="0" lvl="0" marL="0" marR="0" rtl="0" algn="l">
                        <a:spcBef>
                          <a:spcPts val="0"/>
                        </a:spcBef>
                        <a:spcAft>
                          <a:spcPts val="0"/>
                        </a:spcAft>
                        <a:buNone/>
                      </a:pPr>
                      <a:r>
                        <a:rPr lang="en-US" sz="1600"/>
                        <a:t>Fact</a:t>
                      </a:r>
                      <a:endParaRPr sz="1600"/>
                    </a:p>
                  </a:txBody>
                  <a:tcPr marT="45725" marB="45725" marR="91450" marL="91450"/>
                </a:tc>
                <a:tc>
                  <a:txBody>
                    <a:bodyPr/>
                    <a:lstStyle/>
                    <a:p>
                      <a:pPr indent="0" lvl="0" marL="0" marR="0" rtl="0" algn="l">
                        <a:spcBef>
                          <a:spcPts val="0"/>
                        </a:spcBef>
                        <a:spcAft>
                          <a:spcPts val="0"/>
                        </a:spcAft>
                        <a:buNone/>
                      </a:pPr>
                      <a:r>
                        <a:rPr lang="en-US" sz="1600"/>
                        <a:t>This table is collection of hearing cases and its associated attributes.</a:t>
                      </a:r>
                      <a:endParaRPr sz="1600"/>
                    </a:p>
                  </a:txBody>
                  <a:tcPr marT="45725" marB="45725" marR="91450" marL="91450"/>
                </a:tc>
                <a:tc>
                  <a:txBody>
                    <a:bodyPr/>
                    <a:lstStyle/>
                    <a:p>
                      <a:pPr indent="0" lvl="0" marL="0" marR="0" rtl="0" algn="l">
                        <a:spcBef>
                          <a:spcPts val="0"/>
                        </a:spcBef>
                        <a:spcAft>
                          <a:spcPts val="0"/>
                        </a:spcAft>
                        <a:buNone/>
                      </a:pPr>
                      <a:r>
                        <a:rPr lang="en-US" sz="1600"/>
                        <a:t>agent_id = 10000, jur_id = 16, par_addrs_id = </a:t>
                      </a:r>
                      <a:r>
                        <a:rPr lang="en-US" sz="1600"/>
                        <a:t>10000000000000</a:t>
                      </a:r>
                      <a:r>
                        <a:rPr lang="en-US" sz="1600"/>
                        <a:t>, taxyr = 2020, </a:t>
                      </a:r>
                      <a:r>
                        <a:rPr lang="en-US" sz="1600"/>
                        <a:t>caseno = 123124822</a:t>
                      </a:r>
                      <a:r>
                        <a:rPr lang="en-US" sz="1600"/>
                        <a:t>, schdte = </a:t>
                      </a:r>
                      <a:r>
                        <a:rPr lang="en-US" sz="1600"/>
                        <a:t>2020-01-01</a:t>
                      </a:r>
                      <a:r>
                        <a:rPr lang="en-US" sz="1600"/>
                        <a:t>, schtime = </a:t>
                      </a:r>
                      <a:r>
                        <a:rPr lang="en-US" sz="1600"/>
                        <a:t>0:00:00</a:t>
                      </a:r>
                      <a:endParaRPr sz="1600"/>
                    </a:p>
                  </a:txBody>
                  <a:tcPr marT="45725" marB="45725" marR="91450" marL="91450"/>
                </a:tc>
              </a:tr>
              <a:tr h="518200">
                <a:tc>
                  <a:txBody>
                    <a:bodyPr/>
                    <a:lstStyle/>
                    <a:p>
                      <a:pPr indent="0" lvl="0" marL="0" marR="0" rtl="0" algn="l">
                        <a:spcBef>
                          <a:spcPts val="0"/>
                        </a:spcBef>
                        <a:spcAft>
                          <a:spcPts val="0"/>
                        </a:spcAft>
                        <a:buNone/>
                      </a:pPr>
                      <a:r>
                        <a:rPr lang="en-US" sz="1600"/>
                        <a:t>DIM_HEARING_AGENT</a:t>
                      </a:r>
                      <a:endParaRPr sz="1600"/>
                    </a:p>
                  </a:txBody>
                  <a:tcPr marT="45725" marB="45725" marR="91450" marL="91450"/>
                </a:tc>
                <a:tc>
                  <a:txBody>
                    <a:bodyPr/>
                    <a:lstStyle/>
                    <a:p>
                      <a:pPr indent="0" lvl="0" marL="0" marR="0" rtl="0" algn="l">
                        <a:spcBef>
                          <a:spcPts val="0"/>
                        </a:spcBef>
                        <a:spcAft>
                          <a:spcPts val="0"/>
                        </a:spcAft>
                        <a:buNone/>
                      </a:pPr>
                      <a:r>
                        <a:rPr lang="en-US" sz="1600"/>
                        <a:t>Dimension</a:t>
                      </a:r>
                      <a:endParaRPr sz="1600"/>
                    </a:p>
                  </a:txBody>
                  <a:tcPr marT="45725" marB="45725" marR="91450" marL="91450"/>
                </a:tc>
                <a:tc>
                  <a:txBody>
                    <a:bodyPr/>
                    <a:lstStyle/>
                    <a:p>
                      <a:pPr indent="0" lvl="0" marL="0" marR="0" rtl="0" algn="l">
                        <a:spcBef>
                          <a:spcPts val="0"/>
                        </a:spcBef>
                        <a:spcAft>
                          <a:spcPts val="0"/>
                        </a:spcAft>
                        <a:buNone/>
                      </a:pPr>
                      <a:r>
                        <a:rPr lang="en-US" sz="1600"/>
                        <a:t>This table is collection of hearing agent information.</a:t>
                      </a:r>
                      <a:endParaRPr sz="1600"/>
                    </a:p>
                  </a:txBody>
                  <a:tcPr marT="45725" marB="45725" marR="91450" marL="91450"/>
                </a:tc>
                <a:tc>
                  <a:txBody>
                    <a:bodyPr/>
                    <a:lstStyle/>
                    <a:p>
                      <a:pPr indent="0" lvl="0" marL="0" marR="0" rtl="0" algn="l">
                        <a:spcBef>
                          <a:spcPts val="0"/>
                        </a:spcBef>
                        <a:spcAft>
                          <a:spcPts val="0"/>
                        </a:spcAft>
                        <a:buNone/>
                      </a:pPr>
                      <a:r>
                        <a:rPr lang="en-US" sz="1600"/>
                        <a:t>agent_id = 10000</a:t>
                      </a:r>
                      <a:endParaRPr sz="1600"/>
                    </a:p>
                  </a:txBody>
                  <a:tcPr marT="45725" marB="45725" marR="91450" marL="91450"/>
                </a:tc>
              </a:tr>
              <a:tr h="740300">
                <a:tc>
                  <a:txBody>
                    <a:bodyPr/>
                    <a:lstStyle/>
                    <a:p>
                      <a:pPr indent="0" lvl="0" marL="0" marR="0" rtl="0" algn="l">
                        <a:spcBef>
                          <a:spcPts val="0"/>
                        </a:spcBef>
                        <a:spcAft>
                          <a:spcPts val="0"/>
                        </a:spcAft>
                        <a:buNone/>
                      </a:pPr>
                      <a:r>
                        <a:rPr lang="en-US" sz="1600"/>
                        <a:t>DIM_PRPTY_ADDRESS</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a:t>Dimension</a:t>
                      </a:r>
                      <a:endParaRPr sz="1600"/>
                    </a:p>
                  </a:txBody>
                  <a:tcPr marT="45725" marB="45725" marR="91450" marL="91450"/>
                </a:tc>
                <a:tc>
                  <a:txBody>
                    <a:bodyPr/>
                    <a:lstStyle/>
                    <a:p>
                      <a:pPr indent="0" lvl="0" marL="0" rtl="0" algn="l">
                        <a:spcBef>
                          <a:spcPts val="0"/>
                        </a:spcBef>
                        <a:spcAft>
                          <a:spcPts val="0"/>
                        </a:spcAft>
                        <a:buClr>
                          <a:schemeClr val="dk1"/>
                        </a:buClr>
                        <a:buSzPts val="1400"/>
                        <a:buFont typeface="Calibri"/>
                        <a:buNone/>
                      </a:pPr>
                      <a:r>
                        <a:rPr lang="en-US" sz="1600"/>
                        <a:t>This table is a collection of all the par_ids and their physical addresses.</a:t>
                      </a:r>
                      <a:endParaRPr sz="1600"/>
                    </a:p>
                  </a:txBody>
                  <a:tcPr marT="45725" marB="45725" marR="91450" marL="91450"/>
                </a:tc>
                <a:tc>
                  <a:txBody>
                    <a:bodyPr/>
                    <a:lstStyle/>
                    <a:p>
                      <a:pPr indent="0" lvl="0" marL="0" rtl="0" algn="l">
                        <a:spcBef>
                          <a:spcPts val="0"/>
                        </a:spcBef>
                        <a:spcAft>
                          <a:spcPts val="0"/>
                        </a:spcAft>
                        <a:buClr>
                          <a:srgbClr val="000000"/>
                        </a:buClr>
                        <a:buFont typeface="Arial"/>
                        <a:buNone/>
                      </a:pPr>
                      <a:r>
                        <a:rPr lang="en-US" sz="1600"/>
                        <a:t>par_addrs_id = 10000000000000, jur_id = 16, par_id = 24083090170000 card = 1, lline = 1, tax_yr = 2020</a:t>
                      </a:r>
                      <a:endParaRPr sz="1600"/>
                    </a:p>
                  </a:txBody>
                  <a:tcPr marT="45725" marB="45725" marR="91450" marL="91450"/>
                </a:tc>
              </a:tr>
              <a:tr h="1184475">
                <a:tc>
                  <a:txBody>
                    <a:bodyPr/>
                    <a:lstStyle/>
                    <a:p>
                      <a:pPr indent="0" lvl="0" marL="0" marR="0" rtl="0" algn="l">
                        <a:spcBef>
                          <a:spcPts val="0"/>
                        </a:spcBef>
                        <a:spcAft>
                          <a:spcPts val="0"/>
                        </a:spcAft>
                        <a:buNone/>
                      </a:pPr>
                      <a:r>
                        <a:rPr lang="en-US" sz="1600"/>
                        <a:t>DIM_JURISDICTION</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a:t>Dimension</a:t>
                      </a:r>
                      <a:endParaRPr sz="1600"/>
                    </a:p>
                  </a:txBody>
                  <a:tcPr marT="45725" marB="45725" marR="91450" marL="91450"/>
                </a:tc>
                <a:tc>
                  <a:txBody>
                    <a:bodyPr/>
                    <a:lstStyle/>
                    <a:p>
                      <a:pPr indent="0" lvl="0" marL="0" rtl="0" algn="l">
                        <a:spcBef>
                          <a:spcPts val="0"/>
                        </a:spcBef>
                        <a:spcAft>
                          <a:spcPts val="0"/>
                        </a:spcAft>
                        <a:buClr>
                          <a:srgbClr val="000000"/>
                        </a:buClr>
                        <a:buFont typeface="Arial"/>
                        <a:buNone/>
                      </a:pPr>
                      <a:r>
                        <a:rPr lang="en-US" sz="1600"/>
                        <a:t>This table has jurisdiction information.</a:t>
                      </a:r>
                      <a:endParaRPr sz="1600"/>
                    </a:p>
                    <a:p>
                      <a:pPr indent="0" lvl="0" marL="0" marR="0" rtl="0" algn="l">
                        <a:spcBef>
                          <a:spcPts val="0"/>
                        </a:spcBef>
                        <a:spcAft>
                          <a:spcPts val="0"/>
                        </a:spcAft>
                        <a:buNone/>
                      </a:pPr>
                      <a:r>
                        <a:t/>
                      </a:r>
                      <a:endParaRPr sz="1600"/>
                    </a:p>
                  </a:txBody>
                  <a:tcPr marT="45725" marB="45725" marR="91450" marL="91450"/>
                </a:tc>
                <a:tc>
                  <a:txBody>
                    <a:bodyPr/>
                    <a:lstStyle/>
                    <a:p>
                      <a:pPr indent="0" lvl="0" marL="0" rtl="0" algn="l">
                        <a:spcBef>
                          <a:spcPts val="0"/>
                        </a:spcBef>
                        <a:spcAft>
                          <a:spcPts val="0"/>
                        </a:spcAft>
                        <a:buClr>
                          <a:srgbClr val="000000"/>
                        </a:buClr>
                        <a:buFont typeface="Arial"/>
                        <a:buNone/>
                      </a:pPr>
                      <a:r>
                        <a:rPr lang="en-US" sz="1600"/>
                        <a:t>jur_id = 16</a:t>
                      </a:r>
                      <a:endParaRPr sz="1600"/>
                    </a:p>
                    <a:p>
                      <a:pPr indent="0" lvl="0" marL="0" marR="0" rtl="0" algn="l">
                        <a:spcBef>
                          <a:spcPts val="0"/>
                        </a:spcBef>
                        <a:spcAft>
                          <a:spcPts val="0"/>
                        </a:spcAft>
                        <a:buNone/>
                      </a:pPr>
                      <a:r>
                        <a:t/>
                      </a:r>
                      <a:endParaRPr sz="1600"/>
                    </a:p>
                  </a:txBody>
                  <a:tcPr marT="45725" marB="45725" marR="91450" marL="91450"/>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ec7a0e78e0_0_8"/>
          <p:cNvSpPr txBox="1"/>
          <p:nvPr>
            <p:ph type="title"/>
          </p:nvPr>
        </p:nvSpPr>
        <p:spPr>
          <a:xfrm>
            <a:off x="838200" y="72157"/>
            <a:ext cx="10515600" cy="65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b="1" lang="en-US">
                <a:solidFill>
                  <a:srgbClr val="2F5496"/>
                </a:solidFill>
              </a:rPr>
              <a:t>3</a:t>
            </a:r>
            <a:r>
              <a:rPr b="1" baseline="30000" lang="en-US">
                <a:solidFill>
                  <a:srgbClr val="2F5496"/>
                </a:solidFill>
              </a:rPr>
              <a:t>rd</a:t>
            </a:r>
            <a:r>
              <a:rPr b="1" lang="en-US">
                <a:solidFill>
                  <a:srgbClr val="2F5496"/>
                </a:solidFill>
              </a:rPr>
              <a:t> Party Fact</a:t>
            </a:r>
            <a:endParaRPr b="1"/>
          </a:p>
        </p:txBody>
      </p:sp>
      <p:sp>
        <p:nvSpPr>
          <p:cNvPr id="670" name="Google Shape;670;gec7a0e78e0_0_8"/>
          <p:cNvSpPr txBox="1"/>
          <p:nvPr>
            <p:ph idx="11" type="ftr"/>
          </p:nvPr>
        </p:nvSpPr>
        <p:spPr>
          <a:xfrm>
            <a:off x="4038600" y="6400874"/>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sp>
        <p:nvSpPr>
          <p:cNvPr id="671" name="Google Shape;671;gec7a0e78e0_0_8"/>
          <p:cNvSpPr txBox="1"/>
          <p:nvPr>
            <p:ph idx="12" type="sldNum"/>
          </p:nvPr>
        </p:nvSpPr>
        <p:spPr>
          <a:xfrm>
            <a:off x="10927080" y="6401192"/>
            <a:ext cx="426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2" name="Google Shape;672;gec7a0e78e0_0_8"/>
          <p:cNvSpPr txBox="1"/>
          <p:nvPr/>
        </p:nvSpPr>
        <p:spPr>
          <a:xfrm>
            <a:off x="9652350" y="775525"/>
            <a:ext cx="2343900" cy="375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Key attributes: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parid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year_nu</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lon</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lat</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geography_desc</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m_tot_pop</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f_tot_pop</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municipalities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label</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faltwork</a:t>
            </a:r>
            <a:endParaRPr sz="1800">
              <a:solidFill>
                <a:schemeClr val="dk1"/>
              </a:solidFill>
              <a:latin typeface="Calibri"/>
              <a:ea typeface="Calibri"/>
              <a:cs typeface="Calibri"/>
              <a:sym typeface="Calibri"/>
            </a:endParaRPr>
          </a:p>
        </p:txBody>
      </p:sp>
      <p:pic>
        <p:nvPicPr>
          <p:cNvPr id="673" name="Google Shape;673;gec7a0e78e0_0_8"/>
          <p:cNvPicPr preferRelativeResize="0"/>
          <p:nvPr/>
        </p:nvPicPr>
        <p:blipFill>
          <a:blip r:embed="rId3">
            <a:alphaModFix/>
          </a:blip>
          <a:stretch>
            <a:fillRect/>
          </a:stretch>
        </p:blipFill>
        <p:spPr>
          <a:xfrm>
            <a:off x="1171675" y="1070375"/>
            <a:ext cx="6968900" cy="457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ec7a0e78e0_0_16"/>
          <p:cNvSpPr txBox="1"/>
          <p:nvPr>
            <p:ph type="title"/>
          </p:nvPr>
        </p:nvSpPr>
        <p:spPr>
          <a:xfrm>
            <a:off x="838200" y="72157"/>
            <a:ext cx="10515600" cy="65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b="1" lang="en-US">
                <a:solidFill>
                  <a:srgbClr val="2F5496"/>
                </a:solidFill>
              </a:rPr>
              <a:t>3</a:t>
            </a:r>
            <a:r>
              <a:rPr b="1" baseline="30000" lang="en-US">
                <a:solidFill>
                  <a:srgbClr val="2F5496"/>
                </a:solidFill>
              </a:rPr>
              <a:t>rd</a:t>
            </a:r>
            <a:r>
              <a:rPr b="1" lang="en-US">
                <a:solidFill>
                  <a:srgbClr val="2F5496"/>
                </a:solidFill>
              </a:rPr>
              <a:t> Party</a:t>
            </a:r>
            <a:r>
              <a:rPr b="1" lang="en-US">
                <a:solidFill>
                  <a:srgbClr val="2F5496"/>
                </a:solidFill>
              </a:rPr>
              <a:t> Fact- Details</a:t>
            </a:r>
            <a:endParaRPr/>
          </a:p>
        </p:txBody>
      </p:sp>
      <p:sp>
        <p:nvSpPr>
          <p:cNvPr id="679" name="Google Shape;679;gec7a0e78e0_0_16"/>
          <p:cNvSpPr txBox="1"/>
          <p:nvPr>
            <p:ph idx="11" type="ftr"/>
          </p:nvPr>
        </p:nvSpPr>
        <p:spPr>
          <a:xfrm>
            <a:off x="4038600" y="6400874"/>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sp>
        <p:nvSpPr>
          <p:cNvPr id="680" name="Google Shape;680;gec7a0e78e0_0_16"/>
          <p:cNvSpPr txBox="1"/>
          <p:nvPr>
            <p:ph idx="12" type="sldNum"/>
          </p:nvPr>
        </p:nvSpPr>
        <p:spPr>
          <a:xfrm>
            <a:off x="10927080" y="6401192"/>
            <a:ext cx="426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81" name="Google Shape;681;gec7a0e78e0_0_16"/>
          <p:cNvGraphicFramePr/>
          <p:nvPr/>
        </p:nvGraphicFramePr>
        <p:xfrm>
          <a:off x="390216" y="1029357"/>
          <a:ext cx="3000000" cy="3000000"/>
        </p:xfrm>
        <a:graphic>
          <a:graphicData uri="http://schemas.openxmlformats.org/drawingml/2006/table">
            <a:tbl>
              <a:tblPr bandRow="1" firstRow="1">
                <a:noFill/>
                <a:tableStyleId>{BEF9A3E4-77C6-4A2B-8542-E36C860CDC44}</a:tableStyleId>
              </a:tblPr>
              <a:tblGrid>
                <a:gridCol w="1888475"/>
                <a:gridCol w="1067350"/>
                <a:gridCol w="4035250"/>
                <a:gridCol w="4642825"/>
              </a:tblGrid>
              <a:tr h="384400">
                <a:tc>
                  <a:txBody>
                    <a:bodyPr/>
                    <a:lstStyle/>
                    <a:p>
                      <a:pPr indent="0" lvl="0" marL="0" marR="0" rtl="0" algn="ctr">
                        <a:spcBef>
                          <a:spcPts val="0"/>
                        </a:spcBef>
                        <a:spcAft>
                          <a:spcPts val="0"/>
                        </a:spcAft>
                        <a:buNone/>
                      </a:pPr>
                      <a:r>
                        <a:rPr lang="en-US" sz="1600"/>
                        <a:t>Table Name</a:t>
                      </a:r>
                      <a:endParaRPr/>
                    </a:p>
                  </a:txBody>
                  <a:tcPr marT="45725" marB="45725" marR="91450" marL="91450"/>
                </a:tc>
                <a:tc>
                  <a:txBody>
                    <a:bodyPr/>
                    <a:lstStyle/>
                    <a:p>
                      <a:pPr indent="0" lvl="0" marL="0" marR="0" rtl="0" algn="ctr">
                        <a:spcBef>
                          <a:spcPts val="0"/>
                        </a:spcBef>
                        <a:spcAft>
                          <a:spcPts val="0"/>
                        </a:spcAft>
                        <a:buNone/>
                      </a:pPr>
                      <a:r>
                        <a:rPr lang="en-US" sz="1600"/>
                        <a:t>Type</a:t>
                      </a:r>
                      <a:endParaRPr/>
                    </a:p>
                  </a:txBody>
                  <a:tcPr marT="45725" marB="45725" marR="91450" marL="91450"/>
                </a:tc>
                <a:tc>
                  <a:txBody>
                    <a:bodyPr/>
                    <a:lstStyle/>
                    <a:p>
                      <a:pPr indent="0" lvl="0" marL="0" marR="0" rtl="0" algn="ctr">
                        <a:spcBef>
                          <a:spcPts val="0"/>
                        </a:spcBef>
                        <a:spcAft>
                          <a:spcPts val="0"/>
                        </a:spcAft>
                        <a:buNone/>
                      </a:pPr>
                      <a:r>
                        <a:rPr lang="en-US" sz="1600"/>
                        <a:t>Description</a:t>
                      </a:r>
                      <a:endParaRPr/>
                    </a:p>
                  </a:txBody>
                  <a:tcPr marT="45725" marB="45725" marR="91450" marL="91450"/>
                </a:tc>
                <a:tc>
                  <a:txBody>
                    <a:bodyPr/>
                    <a:lstStyle/>
                    <a:p>
                      <a:pPr indent="0" lvl="0" marL="0" marR="0" rtl="0" algn="ctr">
                        <a:spcBef>
                          <a:spcPts val="0"/>
                        </a:spcBef>
                        <a:spcAft>
                          <a:spcPts val="0"/>
                        </a:spcAft>
                        <a:buNone/>
                      </a:pPr>
                      <a:r>
                        <a:rPr lang="en-US" sz="1600"/>
                        <a:t>Comment</a:t>
                      </a:r>
                      <a:endParaRPr sz="1600"/>
                    </a:p>
                  </a:txBody>
                  <a:tcPr marT="45725" marB="45725" marR="91450" marL="91450"/>
                </a:tc>
              </a:tr>
              <a:tr h="654475">
                <a:tc>
                  <a:txBody>
                    <a:bodyPr/>
                    <a:lstStyle/>
                    <a:p>
                      <a:pPr indent="0" lvl="0" marL="0" marR="0" rtl="0" algn="l">
                        <a:spcBef>
                          <a:spcPts val="0"/>
                        </a:spcBef>
                        <a:spcAft>
                          <a:spcPts val="0"/>
                        </a:spcAft>
                        <a:buNone/>
                      </a:pPr>
                      <a:r>
                        <a:rPr lang="en-US" sz="1600"/>
                        <a:t>FACT_3PD_HOUSINGINDEX</a:t>
                      </a:r>
                      <a:endParaRPr/>
                    </a:p>
                  </a:txBody>
                  <a:tcPr marT="45725" marB="45725" marR="91450" marL="91450"/>
                </a:tc>
                <a:tc>
                  <a:txBody>
                    <a:bodyPr/>
                    <a:lstStyle/>
                    <a:p>
                      <a:pPr indent="0" lvl="0" marL="0" marR="0" rtl="0" algn="l">
                        <a:spcBef>
                          <a:spcPts val="0"/>
                        </a:spcBef>
                        <a:spcAft>
                          <a:spcPts val="0"/>
                        </a:spcAft>
                        <a:buNone/>
                      </a:pPr>
                      <a:r>
                        <a:rPr lang="en-US" sz="1600"/>
                        <a:t>Fact</a:t>
                      </a:r>
                      <a:endParaRPr/>
                    </a:p>
                  </a:txBody>
                  <a:tcPr marT="45725" marB="45725" marR="91450" marL="91450"/>
                </a:tc>
                <a:tc>
                  <a:txBody>
                    <a:bodyPr/>
                    <a:lstStyle/>
                    <a:p>
                      <a:pPr indent="0" lvl="0" marL="0" marR="0" rtl="0" algn="l">
                        <a:spcBef>
                          <a:spcPts val="0"/>
                        </a:spcBef>
                        <a:spcAft>
                          <a:spcPts val="0"/>
                        </a:spcAft>
                        <a:buNone/>
                      </a:pPr>
                      <a:r>
                        <a:rPr lang="en-US"/>
                        <a:t>This table contains information about Housing index data sliced by year and</a:t>
                      </a:r>
                      <a:r>
                        <a:rPr lang="en-US"/>
                        <a:t> quarterly</a:t>
                      </a:r>
                      <a:r>
                        <a:rPr lang="en-US"/>
                        <a:t>. </a:t>
                      </a:r>
                      <a:endParaRPr/>
                    </a:p>
                  </a:txBody>
                  <a:tcPr marT="45725" marB="45725" marR="91450" marL="91450"/>
                </a:tc>
                <a:tc>
                  <a:txBody>
                    <a:bodyPr/>
                    <a:lstStyle/>
                    <a:p>
                      <a:pPr indent="0" lvl="0" marL="0" rtl="0" algn="l">
                        <a:spcBef>
                          <a:spcPts val="0"/>
                        </a:spcBef>
                        <a:spcAft>
                          <a:spcPts val="0"/>
                        </a:spcAft>
                        <a:buClr>
                          <a:srgbClr val="000000"/>
                        </a:buClr>
                        <a:buFont typeface="Arial"/>
                        <a:buNone/>
                      </a:pPr>
                      <a:r>
                        <a:rPr lang="en-US" sz="1600"/>
                        <a:t>puma_index_id = 1, puma_cd = p3401, year_nu=1997,q1 = 88.47</a:t>
                      </a:r>
                      <a:endParaRPr/>
                    </a:p>
                  </a:txBody>
                  <a:tcPr marT="45725" marB="45725" marR="91450" marL="91450"/>
                </a:tc>
              </a:tr>
              <a:tr h="943500">
                <a:tc>
                  <a:txBody>
                    <a:bodyPr/>
                    <a:lstStyle/>
                    <a:p>
                      <a:pPr indent="0" lvl="0" marL="0" marR="0" rtl="0" algn="l">
                        <a:spcBef>
                          <a:spcPts val="0"/>
                        </a:spcBef>
                        <a:spcAft>
                          <a:spcPts val="0"/>
                        </a:spcAft>
                        <a:buNone/>
                      </a:pPr>
                      <a:r>
                        <a:rPr lang="en-US" sz="1600"/>
                        <a:t>FACT_3PD_SPATIAL</a:t>
                      </a:r>
                      <a:endParaRPr/>
                    </a:p>
                  </a:txBody>
                  <a:tcPr marT="45725" marB="45725" marR="91450" marL="91450"/>
                </a:tc>
                <a:tc>
                  <a:txBody>
                    <a:bodyPr/>
                    <a:lstStyle/>
                    <a:p>
                      <a:pPr indent="0" lvl="0" marL="0" marR="0" rtl="0" algn="l">
                        <a:spcBef>
                          <a:spcPts val="0"/>
                        </a:spcBef>
                        <a:spcAft>
                          <a:spcPts val="0"/>
                        </a:spcAft>
                        <a:buNone/>
                      </a:pPr>
                      <a:r>
                        <a:rPr lang="en-US" sz="1600"/>
                        <a:t>Fact</a:t>
                      </a:r>
                      <a:endParaRPr/>
                    </a:p>
                  </a:txBody>
                  <a:tcPr marT="45725" marB="45725" marR="91450" marL="91450"/>
                </a:tc>
                <a:tc>
                  <a:txBody>
                    <a:bodyPr/>
                    <a:lstStyle/>
                    <a:p>
                      <a:pPr indent="0" lvl="0" marL="0" rtl="0" algn="l">
                        <a:spcBef>
                          <a:spcPts val="0"/>
                        </a:spcBef>
                        <a:spcAft>
                          <a:spcPts val="0"/>
                        </a:spcAft>
                        <a:buNone/>
                      </a:pPr>
                      <a:r>
                        <a:rPr lang="en-US" sz="1600"/>
                        <a:t>This table contains information about Spatial data for boundaries of a county or municipality etc</a:t>
                      </a:r>
                      <a:endParaRPr/>
                    </a:p>
                  </a:txBody>
                  <a:tcPr marT="45725" marB="45725" marR="91450" marL="91450"/>
                </a:tc>
                <a:tc>
                  <a:txBody>
                    <a:bodyPr/>
                    <a:lstStyle/>
                    <a:p>
                      <a:pPr indent="0" lvl="0" marL="0" rtl="0" algn="l">
                        <a:spcBef>
                          <a:spcPts val="0"/>
                        </a:spcBef>
                        <a:spcAft>
                          <a:spcPts val="0"/>
                        </a:spcAft>
                        <a:buNone/>
                      </a:pPr>
                      <a:r>
                        <a:rPr lang="en-US" sz="1600"/>
                        <a:t>geo_spatial_id = 1, 3po_geo_loc_id = 1, date = ‘2021-09-01’, lon = ‘88.4890’, lat = ‘-23.4567’</a:t>
                      </a:r>
                      <a:endParaRPr sz="1600"/>
                    </a:p>
                  </a:txBody>
                  <a:tcPr marT="45725" marB="45725" marR="91450" marL="91450"/>
                </a:tc>
              </a:tr>
              <a:tr h="679800">
                <a:tc>
                  <a:txBody>
                    <a:bodyPr/>
                    <a:lstStyle/>
                    <a:p>
                      <a:pPr indent="0" lvl="0" marL="0" marR="0" rtl="0" algn="l">
                        <a:spcBef>
                          <a:spcPts val="0"/>
                        </a:spcBef>
                        <a:spcAft>
                          <a:spcPts val="0"/>
                        </a:spcAft>
                        <a:buNone/>
                      </a:pPr>
                      <a:r>
                        <a:rPr lang="en-US" sz="1600"/>
                        <a:t>FACT_3PD_CENSUS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a:t>Fact</a:t>
                      </a:r>
                      <a:endParaRPr/>
                    </a:p>
                  </a:txBody>
                  <a:tcPr marT="45725" marB="45725" marR="91450" marL="91450"/>
                </a:tc>
                <a:tc>
                  <a:txBody>
                    <a:bodyPr/>
                    <a:lstStyle/>
                    <a:p>
                      <a:pPr indent="0" lvl="0" marL="0" rtl="0" algn="l">
                        <a:spcBef>
                          <a:spcPts val="0"/>
                        </a:spcBef>
                        <a:spcAft>
                          <a:spcPts val="0"/>
                        </a:spcAft>
                        <a:buSzPts val="1400"/>
                        <a:buNone/>
                      </a:pPr>
                      <a:r>
                        <a:rPr lang="en-US" sz="1600"/>
                        <a:t>This table contains census data.</a:t>
                      </a:r>
                      <a:endParaRPr sz="1600"/>
                    </a:p>
                  </a:txBody>
                  <a:tcPr marT="45725" marB="45725" marR="91450" marL="91450"/>
                </a:tc>
                <a:tc>
                  <a:txBody>
                    <a:bodyPr/>
                    <a:lstStyle/>
                    <a:p>
                      <a:pPr indent="0" lvl="0" marL="0" rtl="0" algn="l">
                        <a:spcBef>
                          <a:spcPts val="0"/>
                        </a:spcBef>
                        <a:spcAft>
                          <a:spcPts val="0"/>
                        </a:spcAft>
                        <a:buNone/>
                      </a:pPr>
                      <a:r>
                        <a:rPr lang="en-US" sz="1600"/>
                        <a:t>census_geo_id = 1, geo_cd = 1701, year_nu = 2020, m_top_pop = 601935</a:t>
                      </a:r>
                      <a:endParaRPr sz="1600"/>
                    </a:p>
                  </a:txBody>
                  <a:tcPr marT="45725" marB="45725" marR="91450" marL="91450"/>
                </a:tc>
              </a:tr>
              <a:tr h="663925">
                <a:tc>
                  <a:txBody>
                    <a:bodyPr/>
                    <a:lstStyle/>
                    <a:p>
                      <a:pPr indent="0" lvl="0" marL="0" marR="0" rtl="0" algn="l">
                        <a:spcBef>
                          <a:spcPts val="0"/>
                        </a:spcBef>
                        <a:spcAft>
                          <a:spcPts val="0"/>
                        </a:spcAft>
                        <a:buNone/>
                      </a:pPr>
                      <a:r>
                        <a:rPr lang="en-US" sz="1600"/>
                        <a:t>FACT_3PD_PUSHPIN</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alibri"/>
                        <a:buNone/>
                      </a:pPr>
                      <a:r>
                        <a:rPr lang="en-US" sz="1600"/>
                        <a:t>Fact</a:t>
                      </a:r>
                      <a:endParaRPr/>
                    </a:p>
                  </a:txBody>
                  <a:tcPr marT="45725" marB="45725" marR="91450" marL="91450"/>
                </a:tc>
                <a:tc>
                  <a:txBody>
                    <a:bodyPr/>
                    <a:lstStyle/>
                    <a:p>
                      <a:pPr indent="0" lvl="0" marL="0" marR="0" rtl="0" algn="l">
                        <a:spcBef>
                          <a:spcPts val="0"/>
                        </a:spcBef>
                        <a:spcAft>
                          <a:spcPts val="0"/>
                        </a:spcAft>
                        <a:buNone/>
                      </a:pPr>
                      <a:r>
                        <a:rPr lang="en-US" sz="1600"/>
                        <a:t>This table contains information about parcel </a:t>
                      </a:r>
                      <a:r>
                        <a:rPr lang="en-US" sz="1600"/>
                        <a:t>changes</a:t>
                      </a:r>
                      <a:r>
                        <a:rPr lang="en-US" sz="1600"/>
                        <a:t> from pushpin website </a:t>
                      </a:r>
                      <a:endParaRPr sz="1600"/>
                    </a:p>
                  </a:txBody>
                  <a:tcPr marT="45725" marB="45725" marR="91450" marL="91450"/>
                </a:tc>
                <a:tc>
                  <a:txBody>
                    <a:bodyPr/>
                    <a:lstStyle/>
                    <a:p>
                      <a:pPr indent="0" lvl="0" marL="0" marR="0" rtl="0" algn="l">
                        <a:spcBef>
                          <a:spcPts val="0"/>
                        </a:spcBef>
                        <a:spcAft>
                          <a:spcPts val="0"/>
                        </a:spcAft>
                        <a:buNone/>
                      </a:pPr>
                      <a:r>
                        <a:rPr lang="en-US" sz="1600"/>
                        <a:t>par_address_id = 1, sector = 1642, dt = ‘2021-09-01’, label = ‘changed’, flatwork = ‘Y’</a:t>
                      </a:r>
                      <a:endParaRPr sz="1600"/>
                    </a:p>
                  </a:txBody>
                  <a:tcPr marT="45725" marB="45725" marR="91450" marL="91450"/>
                </a:tc>
              </a:tr>
              <a:tr h="663925">
                <a:tc>
                  <a:txBody>
                    <a:bodyPr/>
                    <a:lstStyle/>
                    <a:p>
                      <a:pPr indent="0" lvl="0" marL="0" marR="0" rtl="0" algn="l">
                        <a:spcBef>
                          <a:spcPts val="0"/>
                        </a:spcBef>
                        <a:spcAft>
                          <a:spcPts val="0"/>
                        </a:spcAft>
                        <a:buNone/>
                      </a:pPr>
                      <a:r>
                        <a:rPr lang="en-US" sz="1600"/>
                        <a:t>DIM_3PD_GEOLOC</a:t>
                      </a:r>
                      <a:endParaRPr sz="1600"/>
                    </a:p>
                  </a:txBody>
                  <a:tcPr marT="45725" marB="45725" marR="91450" marL="91450"/>
                </a:tc>
                <a:tc>
                  <a:txBody>
                    <a:bodyPr/>
                    <a:lstStyle/>
                    <a:p>
                      <a:pPr indent="0" lvl="0" marL="0" marR="0" rtl="0" algn="l">
                        <a:lnSpc>
                          <a:spcPct val="100000"/>
                        </a:lnSpc>
                        <a:spcBef>
                          <a:spcPts val="0"/>
                        </a:spcBef>
                        <a:spcAft>
                          <a:spcPts val="0"/>
                        </a:spcAft>
                        <a:buNone/>
                      </a:pPr>
                      <a:r>
                        <a:rPr lang="en-US" sz="1600"/>
                        <a:t>Dimension</a:t>
                      </a:r>
                      <a:endParaRPr sz="1600"/>
                    </a:p>
                  </a:txBody>
                  <a:tcPr marT="45725" marB="45725" marR="91450" marL="91450"/>
                </a:tc>
                <a:tc>
                  <a:txBody>
                    <a:bodyPr/>
                    <a:lstStyle/>
                    <a:p>
                      <a:pPr indent="0" lvl="0" marL="0" rtl="0" algn="l">
                        <a:spcBef>
                          <a:spcPts val="0"/>
                        </a:spcBef>
                        <a:spcAft>
                          <a:spcPts val="0"/>
                        </a:spcAft>
                        <a:buNone/>
                      </a:pPr>
                      <a:r>
                        <a:rPr lang="en-US" sz="1600"/>
                        <a:t>This table contains information about location type like County, </a:t>
                      </a:r>
                      <a:r>
                        <a:rPr lang="en-US" sz="1600"/>
                        <a:t>School distinct, tract etc</a:t>
                      </a:r>
                      <a:endParaRPr sz="1600"/>
                    </a:p>
                  </a:txBody>
                  <a:tcPr marT="45725" marB="45725" marR="91450" marL="91450"/>
                </a:tc>
                <a:tc>
                  <a:txBody>
                    <a:bodyPr/>
                    <a:lstStyle/>
                    <a:p>
                      <a:pPr indent="0" lvl="0" marL="0" rtl="0" algn="l">
                        <a:spcBef>
                          <a:spcPts val="0"/>
                        </a:spcBef>
                        <a:spcAft>
                          <a:spcPts val="0"/>
                        </a:spcAft>
                        <a:buNone/>
                      </a:pPr>
                      <a:r>
                        <a:rPr lang="en-US" sz="1600"/>
                        <a:t>3pd_geo_loc_id = 1, geography_desc = ‘Cook county, Illinois’, geography_type = ‘County’</a:t>
                      </a:r>
                      <a:endParaRPr sz="1600"/>
                    </a:p>
                  </a:txBody>
                  <a:tcPr marT="45725" marB="45725" marR="91450" marL="91450"/>
                </a:tc>
              </a:tr>
              <a:tr h="663925">
                <a:tc>
                  <a:txBody>
                    <a:bodyPr/>
                    <a:lstStyle/>
                    <a:p>
                      <a:pPr indent="0" lvl="0" marL="0" marR="0" rtl="0" algn="l">
                        <a:spcBef>
                          <a:spcPts val="0"/>
                        </a:spcBef>
                        <a:spcAft>
                          <a:spcPts val="0"/>
                        </a:spcAft>
                        <a:buNone/>
                      </a:pPr>
                      <a:r>
                        <a:rPr lang="en-US" sz="1600"/>
                        <a:t>DIM_3PD_CCGIS</a:t>
                      </a:r>
                      <a:endParaRPr sz="1600"/>
                    </a:p>
                  </a:txBody>
                  <a:tcPr marT="45725" marB="45725" marR="91450" marL="91450"/>
                </a:tc>
                <a:tc>
                  <a:txBody>
                    <a:bodyPr/>
                    <a:lstStyle/>
                    <a:p>
                      <a:pPr indent="0" lvl="0" marL="0" marR="0" rtl="0" algn="l">
                        <a:lnSpc>
                          <a:spcPct val="100000"/>
                        </a:lnSpc>
                        <a:spcBef>
                          <a:spcPts val="0"/>
                        </a:spcBef>
                        <a:spcAft>
                          <a:spcPts val="0"/>
                        </a:spcAft>
                        <a:buNone/>
                      </a:pPr>
                      <a:r>
                        <a:rPr lang="en-US" sz="1600"/>
                        <a:t>Dimension</a:t>
                      </a:r>
                      <a:endParaRPr sz="1600"/>
                    </a:p>
                  </a:txBody>
                  <a:tcPr marT="45725" marB="45725" marR="91450" marL="91450"/>
                </a:tc>
                <a:tc>
                  <a:txBody>
                    <a:bodyPr/>
                    <a:lstStyle/>
                    <a:p>
                      <a:pPr indent="0" lvl="0" marL="0" rtl="0" algn="l">
                        <a:spcBef>
                          <a:spcPts val="0"/>
                        </a:spcBef>
                        <a:spcAft>
                          <a:spcPts val="0"/>
                        </a:spcAft>
                        <a:buNone/>
                      </a:pPr>
                      <a:r>
                        <a:rPr lang="en-US" sz="1600"/>
                        <a:t>This table contains master data about parel from Cook County parcel data site</a:t>
                      </a:r>
                      <a:endParaRPr sz="1600"/>
                    </a:p>
                  </a:txBody>
                  <a:tcPr marT="45725" marB="45725" marR="91450" marL="91450"/>
                </a:tc>
                <a:tc>
                  <a:txBody>
                    <a:bodyPr/>
                    <a:lstStyle/>
                    <a:p>
                      <a:pPr indent="0" lvl="0" marL="0" rtl="0" algn="l">
                        <a:spcBef>
                          <a:spcPts val="0"/>
                        </a:spcBef>
                        <a:spcAft>
                          <a:spcPts val="0"/>
                        </a:spcAft>
                        <a:buNone/>
                      </a:pPr>
                      <a:r>
                        <a:rPr lang="en-US" sz="1600"/>
                        <a:t>par_address_id = 1, lon = ‘88.4890’, lat = ‘-23.4567’, municipality = ‘XYZ’</a:t>
                      </a:r>
                      <a:endParaRPr sz="1600"/>
                    </a:p>
                  </a:txBody>
                  <a:tcPr marT="45725" marB="45725" marR="91450" marL="9145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20"/>
          <p:cNvSpPr/>
          <p:nvPr/>
        </p:nvSpPr>
        <p:spPr>
          <a:xfrm>
            <a:off x="536713" y="815008"/>
            <a:ext cx="3140765" cy="261716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20"/>
          <p:cNvSpPr txBox="1"/>
          <p:nvPr>
            <p:ph type="title"/>
          </p:nvPr>
        </p:nvSpPr>
        <p:spPr>
          <a:xfrm>
            <a:off x="988704" y="1581063"/>
            <a:ext cx="2236782" cy="119926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2800"/>
              <a:buFont typeface="Helvetica Neue Light"/>
              <a:buNone/>
            </a:pPr>
            <a:r>
              <a:rPr lang="en-US"/>
              <a:t>THANK YOU</a:t>
            </a:r>
            <a:endParaRPr/>
          </a:p>
        </p:txBody>
      </p:sp>
      <p:sp>
        <p:nvSpPr>
          <p:cNvPr id="688" name="Google Shape;688;p20"/>
          <p:cNvSpPr txBox="1"/>
          <p:nvPr>
            <p:ph idx="1" type="body"/>
          </p:nvPr>
        </p:nvSpPr>
        <p:spPr>
          <a:xfrm>
            <a:off x="4915167" y="1201738"/>
            <a:ext cx="3209423" cy="22304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757070"/>
              </a:buClr>
              <a:buSzPts val="2000"/>
              <a:buNone/>
            </a:pPr>
            <a:r>
              <a:rPr lang="en-US">
                <a:latin typeface="Helvetica Neue Light"/>
                <a:ea typeface="Helvetica Neue Light"/>
                <a:cs typeface="Helvetica Neue Light"/>
                <a:sym typeface="Helvetica Neue Light"/>
              </a:rPr>
              <a:t>www.wavicledata.com</a:t>
            </a:r>
            <a:endParaRPr/>
          </a:p>
          <a:p>
            <a:pPr indent="0" lvl="0" marL="0" rtl="0" algn="l">
              <a:lnSpc>
                <a:spcPct val="100000"/>
              </a:lnSpc>
              <a:spcBef>
                <a:spcPts val="600"/>
              </a:spcBef>
              <a:spcAft>
                <a:spcPts val="0"/>
              </a:spcAft>
              <a:buClr>
                <a:srgbClr val="757070"/>
              </a:buClr>
              <a:buSzPts val="2000"/>
              <a:buNone/>
            </a:pPr>
            <a:r>
              <a:t/>
            </a:r>
            <a:endParaRPr>
              <a:latin typeface="Helvetica Neue Light"/>
              <a:ea typeface="Helvetica Neue Light"/>
              <a:cs typeface="Helvetica Neue Light"/>
              <a:sym typeface="Helvetica Neue Light"/>
            </a:endParaRPr>
          </a:p>
          <a:p>
            <a:pPr indent="0" lvl="0" marL="0" rtl="0" algn="l">
              <a:lnSpc>
                <a:spcPct val="100000"/>
              </a:lnSpc>
              <a:spcBef>
                <a:spcPts val="600"/>
              </a:spcBef>
              <a:spcAft>
                <a:spcPts val="0"/>
              </a:spcAft>
              <a:buClr>
                <a:srgbClr val="757070"/>
              </a:buClr>
              <a:buSzPts val="2000"/>
              <a:buNone/>
            </a:pPr>
            <a:r>
              <a:rPr lang="en-US">
                <a:latin typeface="Helvetica Neue Light"/>
                <a:ea typeface="Helvetica Neue Light"/>
                <a:cs typeface="Helvetica Neue Light"/>
                <a:sym typeface="Helvetica Neue Light"/>
              </a:rPr>
              <a:t>info@wavicledata.com</a:t>
            </a:r>
            <a:endParaRPr/>
          </a:p>
          <a:p>
            <a:pPr indent="0" lvl="0" marL="0" rtl="0" algn="l">
              <a:lnSpc>
                <a:spcPct val="100000"/>
              </a:lnSpc>
              <a:spcBef>
                <a:spcPts val="600"/>
              </a:spcBef>
              <a:spcAft>
                <a:spcPts val="0"/>
              </a:spcAft>
              <a:buClr>
                <a:srgbClr val="757070"/>
              </a:buClr>
              <a:buSzPts val="2000"/>
              <a:buNone/>
            </a:pPr>
            <a:r>
              <a:t/>
            </a:r>
            <a:endParaRPr>
              <a:latin typeface="Helvetica Neue Light"/>
              <a:ea typeface="Helvetica Neue Light"/>
              <a:cs typeface="Helvetica Neue Light"/>
              <a:sym typeface="Helvetica Neue Light"/>
            </a:endParaRPr>
          </a:p>
          <a:p>
            <a:pPr indent="0" lvl="0" marL="0" rtl="0" algn="l">
              <a:lnSpc>
                <a:spcPct val="100000"/>
              </a:lnSpc>
              <a:spcBef>
                <a:spcPts val="600"/>
              </a:spcBef>
              <a:spcAft>
                <a:spcPts val="0"/>
              </a:spcAft>
              <a:buClr>
                <a:srgbClr val="757070"/>
              </a:buClr>
              <a:buSzPts val="2000"/>
              <a:buNone/>
            </a:pPr>
            <a:r>
              <a:rPr lang="en-US">
                <a:latin typeface="Helvetica Neue Light"/>
                <a:ea typeface="Helvetica Neue Light"/>
                <a:cs typeface="Helvetica Neue Light"/>
                <a:sym typeface="Helvetica Neue Light"/>
              </a:rPr>
              <a:t>@wavicledata</a:t>
            </a:r>
            <a:endParaRPr/>
          </a:p>
        </p:txBody>
      </p:sp>
      <p:pic>
        <p:nvPicPr>
          <p:cNvPr id="689" name="Google Shape;689;p20"/>
          <p:cNvPicPr preferRelativeResize="0"/>
          <p:nvPr/>
        </p:nvPicPr>
        <p:blipFill rotWithShape="1">
          <a:blip r:embed="rId3">
            <a:alphaModFix/>
          </a:blip>
          <a:srcRect b="0" l="0" r="0" t="0"/>
          <a:stretch/>
        </p:blipFill>
        <p:spPr>
          <a:xfrm>
            <a:off x="4587557" y="1318279"/>
            <a:ext cx="228600" cy="228600"/>
          </a:xfrm>
          <a:prstGeom prst="rect">
            <a:avLst/>
          </a:prstGeom>
          <a:noFill/>
          <a:ln>
            <a:noFill/>
          </a:ln>
        </p:spPr>
      </p:pic>
      <p:pic>
        <p:nvPicPr>
          <p:cNvPr id="690" name="Google Shape;690;p20"/>
          <p:cNvPicPr preferRelativeResize="0"/>
          <p:nvPr/>
        </p:nvPicPr>
        <p:blipFill rotWithShape="1">
          <a:blip r:embed="rId4">
            <a:alphaModFix/>
          </a:blip>
          <a:srcRect b="0" l="0" r="0" t="0"/>
          <a:stretch/>
        </p:blipFill>
        <p:spPr>
          <a:xfrm>
            <a:off x="4587557" y="2066394"/>
            <a:ext cx="228600" cy="228600"/>
          </a:xfrm>
          <a:prstGeom prst="rect">
            <a:avLst/>
          </a:prstGeom>
          <a:noFill/>
          <a:ln>
            <a:noFill/>
          </a:ln>
        </p:spPr>
      </p:pic>
      <p:pic>
        <p:nvPicPr>
          <p:cNvPr id="691" name="Google Shape;691;p20"/>
          <p:cNvPicPr preferRelativeResize="0"/>
          <p:nvPr/>
        </p:nvPicPr>
        <p:blipFill rotWithShape="1">
          <a:blip r:embed="rId5">
            <a:alphaModFix/>
          </a:blip>
          <a:srcRect b="0" l="0" r="0" t="0"/>
          <a:stretch/>
        </p:blipFill>
        <p:spPr>
          <a:xfrm>
            <a:off x="8568370" y="2066394"/>
            <a:ext cx="228600" cy="228600"/>
          </a:xfrm>
          <a:prstGeom prst="rect">
            <a:avLst/>
          </a:prstGeom>
          <a:noFill/>
          <a:ln>
            <a:noFill/>
          </a:ln>
        </p:spPr>
      </p:pic>
      <p:pic>
        <p:nvPicPr>
          <p:cNvPr id="692" name="Google Shape;692;p20"/>
          <p:cNvPicPr preferRelativeResize="0"/>
          <p:nvPr/>
        </p:nvPicPr>
        <p:blipFill rotWithShape="1">
          <a:blip r:embed="rId6">
            <a:alphaModFix/>
          </a:blip>
          <a:srcRect b="0" l="0" r="0" t="0"/>
          <a:stretch/>
        </p:blipFill>
        <p:spPr>
          <a:xfrm>
            <a:off x="8568370" y="1291942"/>
            <a:ext cx="228600" cy="228600"/>
          </a:xfrm>
          <a:prstGeom prst="rect">
            <a:avLst/>
          </a:prstGeom>
          <a:noFill/>
          <a:ln>
            <a:noFill/>
          </a:ln>
        </p:spPr>
      </p:pic>
      <p:pic>
        <p:nvPicPr>
          <p:cNvPr id="693" name="Google Shape;693;p20"/>
          <p:cNvPicPr preferRelativeResize="0"/>
          <p:nvPr/>
        </p:nvPicPr>
        <p:blipFill rotWithShape="1">
          <a:blip r:embed="rId7">
            <a:alphaModFix/>
          </a:blip>
          <a:srcRect b="0" l="0" r="0" t="0"/>
          <a:stretch/>
        </p:blipFill>
        <p:spPr>
          <a:xfrm>
            <a:off x="4587557" y="2788261"/>
            <a:ext cx="228600" cy="228600"/>
          </a:xfrm>
          <a:prstGeom prst="rect">
            <a:avLst/>
          </a:prstGeom>
          <a:noFill/>
          <a:ln>
            <a:noFill/>
          </a:ln>
        </p:spPr>
      </p:pic>
      <p:sp>
        <p:nvSpPr>
          <p:cNvPr id="694" name="Google Shape;694;p20"/>
          <p:cNvSpPr/>
          <p:nvPr/>
        </p:nvSpPr>
        <p:spPr>
          <a:xfrm>
            <a:off x="8825573" y="1201738"/>
            <a:ext cx="2814388"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757070"/>
                </a:solidFill>
                <a:latin typeface="Helvetica Neue Light"/>
                <a:ea typeface="Helvetica Neue Light"/>
                <a:cs typeface="Helvetica Neue Light"/>
                <a:sym typeface="Helvetica Neue Light"/>
              </a:rPr>
              <a:t>@wavicledatallc</a:t>
            </a:r>
            <a:endParaRPr/>
          </a:p>
          <a:p>
            <a:pPr indent="0" lvl="0" marL="0" marR="0" rtl="0" algn="l">
              <a:spcBef>
                <a:spcPts val="600"/>
              </a:spcBef>
              <a:spcAft>
                <a:spcPts val="0"/>
              </a:spcAft>
              <a:buNone/>
            </a:pPr>
            <a:r>
              <a:t/>
            </a:r>
            <a:endParaRPr sz="2000">
              <a:solidFill>
                <a:srgbClr val="757070"/>
              </a:solidFill>
              <a:latin typeface="Helvetica Neue Light"/>
              <a:ea typeface="Helvetica Neue Light"/>
              <a:cs typeface="Helvetica Neue Light"/>
              <a:sym typeface="Helvetica Neue Light"/>
            </a:endParaRPr>
          </a:p>
          <a:p>
            <a:pPr indent="0" lvl="0" marL="0" marR="0" rtl="0" algn="l">
              <a:spcBef>
                <a:spcPts val="600"/>
              </a:spcBef>
              <a:spcAft>
                <a:spcPts val="0"/>
              </a:spcAft>
              <a:buNone/>
            </a:pPr>
            <a:r>
              <a:rPr lang="en-US" sz="2000">
                <a:solidFill>
                  <a:srgbClr val="757070"/>
                </a:solidFill>
                <a:latin typeface="Helvetica Neue Light"/>
                <a:ea typeface="Helvetica Neue Light"/>
                <a:cs typeface="Helvetica Neue Light"/>
                <a:sym typeface="Helvetica Neue Light"/>
              </a:rPr>
              <a:t>@wavicledatallc</a:t>
            </a:r>
            <a:endParaRPr/>
          </a:p>
        </p:txBody>
      </p:sp>
      <p:pic>
        <p:nvPicPr>
          <p:cNvPr id="695" name="Google Shape;695;p20"/>
          <p:cNvPicPr preferRelativeResize="0"/>
          <p:nvPr/>
        </p:nvPicPr>
        <p:blipFill rotWithShape="1">
          <a:blip r:embed="rId8">
            <a:alphaModFix/>
          </a:blip>
          <a:srcRect b="0" l="0" r="0" t="0"/>
          <a:stretch/>
        </p:blipFill>
        <p:spPr>
          <a:xfrm>
            <a:off x="9835546" y="3432176"/>
            <a:ext cx="1804415" cy="5486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
          <p:cNvSpPr txBox="1"/>
          <p:nvPr>
            <p:ph type="title"/>
          </p:nvPr>
        </p:nvSpPr>
        <p:spPr>
          <a:xfrm>
            <a:off x="838200" y="577567"/>
            <a:ext cx="3214379" cy="6521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2800"/>
              <a:buFont typeface="Helvetica Neue Light"/>
              <a:buNone/>
            </a:pPr>
            <a:r>
              <a:rPr lang="en-US"/>
              <a:t>Agenda </a:t>
            </a:r>
            <a:endParaRPr/>
          </a:p>
        </p:txBody>
      </p:sp>
      <p:sp>
        <p:nvSpPr>
          <p:cNvPr id="510" name="Google Shape;510;p2"/>
          <p:cNvSpPr txBox="1"/>
          <p:nvPr>
            <p:ph idx="1" type="body"/>
          </p:nvPr>
        </p:nvSpPr>
        <p:spPr>
          <a:xfrm>
            <a:off x="1819785" y="2156050"/>
            <a:ext cx="752742" cy="73950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C000"/>
              </a:buClr>
              <a:buSzPts val="5400"/>
              <a:buNone/>
            </a:pPr>
            <a:r>
              <a:rPr lang="en-US">
                <a:solidFill>
                  <a:srgbClr val="FFC000"/>
                </a:solidFill>
              </a:rPr>
              <a:t>1</a:t>
            </a:r>
            <a:endParaRPr/>
          </a:p>
        </p:txBody>
      </p:sp>
      <p:sp>
        <p:nvSpPr>
          <p:cNvPr id="511" name="Google Shape;511;p2"/>
          <p:cNvSpPr txBox="1"/>
          <p:nvPr>
            <p:ph idx="2" type="body"/>
          </p:nvPr>
        </p:nvSpPr>
        <p:spPr>
          <a:xfrm>
            <a:off x="1819785" y="3391822"/>
            <a:ext cx="2804652" cy="372402"/>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2000"/>
              <a:buNone/>
            </a:pPr>
            <a:r>
              <a:rPr lang="en-US"/>
              <a:t>Data Model </a:t>
            </a:r>
            <a:endParaRPr/>
          </a:p>
          <a:p>
            <a:pPr indent="0" lvl="0" marL="0" rtl="0" algn="l">
              <a:lnSpc>
                <a:spcPct val="100000"/>
              </a:lnSpc>
              <a:spcBef>
                <a:spcPts val="0"/>
              </a:spcBef>
              <a:spcAft>
                <a:spcPts val="0"/>
              </a:spcAft>
              <a:buClr>
                <a:schemeClr val="accent6"/>
              </a:buClr>
              <a:buSzPts val="2000"/>
              <a:buNone/>
            </a:pPr>
            <a:r>
              <a:rPr lang="en-US"/>
              <a:t>Scope </a:t>
            </a:r>
            <a:endParaRPr/>
          </a:p>
        </p:txBody>
      </p:sp>
      <p:sp>
        <p:nvSpPr>
          <p:cNvPr id="512" name="Google Shape;512;p2"/>
          <p:cNvSpPr txBox="1"/>
          <p:nvPr>
            <p:ph idx="4" type="body"/>
          </p:nvPr>
        </p:nvSpPr>
        <p:spPr>
          <a:xfrm>
            <a:off x="3784501" y="2156050"/>
            <a:ext cx="752742" cy="73950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C000"/>
              </a:buClr>
              <a:buSzPts val="5400"/>
              <a:buNone/>
            </a:pPr>
            <a:r>
              <a:rPr lang="en-US">
                <a:solidFill>
                  <a:srgbClr val="FFC000"/>
                </a:solidFill>
              </a:rPr>
              <a:t>2</a:t>
            </a:r>
            <a:endParaRPr/>
          </a:p>
        </p:txBody>
      </p:sp>
      <p:sp>
        <p:nvSpPr>
          <p:cNvPr id="513" name="Google Shape;513;p2"/>
          <p:cNvSpPr txBox="1"/>
          <p:nvPr>
            <p:ph idx="5" type="body"/>
          </p:nvPr>
        </p:nvSpPr>
        <p:spPr>
          <a:xfrm>
            <a:off x="3792334" y="3129334"/>
            <a:ext cx="1723879" cy="65214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accent6"/>
              </a:buClr>
              <a:buSzPts val="2000"/>
              <a:buNone/>
            </a:pPr>
            <a:r>
              <a:rPr lang="en-US"/>
              <a:t>IASWorld Data Model</a:t>
            </a:r>
            <a:endParaRPr/>
          </a:p>
        </p:txBody>
      </p:sp>
      <p:sp>
        <p:nvSpPr>
          <p:cNvPr id="514" name="Google Shape;514;p2"/>
          <p:cNvSpPr txBox="1"/>
          <p:nvPr>
            <p:ph idx="7" type="body"/>
          </p:nvPr>
        </p:nvSpPr>
        <p:spPr>
          <a:xfrm>
            <a:off x="5713151" y="2156050"/>
            <a:ext cx="752742" cy="73950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C000"/>
              </a:buClr>
              <a:buSzPts val="5400"/>
              <a:buNone/>
            </a:pPr>
            <a:r>
              <a:rPr lang="en-US">
                <a:solidFill>
                  <a:srgbClr val="FFC000"/>
                </a:solidFill>
              </a:rPr>
              <a:t>3</a:t>
            </a:r>
            <a:endParaRPr/>
          </a:p>
        </p:txBody>
      </p:sp>
      <p:sp>
        <p:nvSpPr>
          <p:cNvPr id="515" name="Google Shape;515;p2"/>
          <p:cNvSpPr/>
          <p:nvPr/>
        </p:nvSpPr>
        <p:spPr>
          <a:xfrm>
            <a:off x="955059" y="1206853"/>
            <a:ext cx="431321"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16" name="Google Shape;516;p2"/>
          <p:cNvPicPr preferRelativeResize="0"/>
          <p:nvPr/>
        </p:nvPicPr>
        <p:blipFill rotWithShape="1">
          <a:blip r:embed="rId3">
            <a:alphaModFix/>
          </a:blip>
          <a:srcRect b="0" l="0" r="0" t="0"/>
          <a:stretch/>
        </p:blipFill>
        <p:spPr>
          <a:xfrm>
            <a:off x="9988825" y="354999"/>
            <a:ext cx="1804416" cy="548640"/>
          </a:xfrm>
          <a:prstGeom prst="rect">
            <a:avLst/>
          </a:prstGeom>
          <a:noFill/>
          <a:ln>
            <a:noFill/>
          </a:ln>
        </p:spPr>
      </p:pic>
      <p:sp>
        <p:nvSpPr>
          <p:cNvPr id="517" name="Google Shape;517;p2"/>
          <p:cNvSpPr txBox="1"/>
          <p:nvPr/>
        </p:nvSpPr>
        <p:spPr>
          <a:xfrm>
            <a:off x="7950027" y="2160397"/>
            <a:ext cx="752742" cy="7395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000"/>
              </a:buClr>
              <a:buSzPts val="5400"/>
              <a:buFont typeface="Arial"/>
              <a:buNone/>
            </a:pPr>
            <a:r>
              <a:rPr b="0" i="0" lang="en-US" sz="5400" u="none" cap="none" strike="noStrike">
                <a:solidFill>
                  <a:srgbClr val="FFC000"/>
                </a:solidFill>
                <a:latin typeface="Helvetica Neue Light"/>
                <a:ea typeface="Helvetica Neue Light"/>
                <a:cs typeface="Helvetica Neue Light"/>
                <a:sym typeface="Helvetica Neue Light"/>
              </a:rPr>
              <a:t>4</a:t>
            </a:r>
            <a:endParaRPr/>
          </a:p>
        </p:txBody>
      </p:sp>
      <p:sp>
        <p:nvSpPr>
          <p:cNvPr id="518" name="Google Shape;518;p2"/>
          <p:cNvSpPr txBox="1"/>
          <p:nvPr>
            <p:ph idx="5" type="body"/>
          </p:nvPr>
        </p:nvSpPr>
        <p:spPr>
          <a:xfrm>
            <a:off x="5621125" y="3129325"/>
            <a:ext cx="1723800" cy="652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accent6"/>
              </a:buClr>
              <a:buSzPts val="2000"/>
              <a:buNone/>
            </a:pPr>
            <a:r>
              <a:rPr lang="en-US"/>
              <a:t>3</a:t>
            </a:r>
            <a:r>
              <a:rPr baseline="30000" lang="en-US"/>
              <a:t>rd</a:t>
            </a:r>
            <a:r>
              <a:rPr lang="en-US"/>
              <a:t> Party Data Model</a:t>
            </a:r>
            <a:endParaRPr/>
          </a:p>
        </p:txBody>
      </p:sp>
      <p:sp>
        <p:nvSpPr>
          <p:cNvPr id="519" name="Google Shape;519;p2"/>
          <p:cNvSpPr txBox="1"/>
          <p:nvPr>
            <p:ph idx="5" type="body"/>
          </p:nvPr>
        </p:nvSpPr>
        <p:spPr>
          <a:xfrm>
            <a:off x="7602322" y="3129325"/>
            <a:ext cx="2346900" cy="652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2000"/>
              <a:buNone/>
            </a:pPr>
            <a:r>
              <a:rPr lang="en-US"/>
              <a:t>Discussion for Clarification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
          <p:cNvSpPr txBox="1"/>
          <p:nvPr>
            <p:ph type="title"/>
          </p:nvPr>
        </p:nvSpPr>
        <p:spPr>
          <a:xfrm>
            <a:off x="838200" y="72157"/>
            <a:ext cx="10515600" cy="6521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lang="en-US">
                <a:solidFill>
                  <a:srgbClr val="2F5496"/>
                </a:solidFill>
                <a:latin typeface="Helvetica Neue"/>
                <a:ea typeface="Helvetica Neue"/>
                <a:cs typeface="Helvetica Neue"/>
                <a:sym typeface="Helvetica Neue"/>
              </a:rPr>
              <a:t>Data Model - Subject Area Classification</a:t>
            </a:r>
            <a:endParaRPr>
              <a:latin typeface="Helvetica Neue"/>
              <a:ea typeface="Helvetica Neue"/>
              <a:cs typeface="Helvetica Neue"/>
              <a:sym typeface="Helvetica Neue"/>
            </a:endParaRPr>
          </a:p>
        </p:txBody>
      </p:sp>
      <p:sp>
        <p:nvSpPr>
          <p:cNvPr id="525" name="Google Shape;525;p3"/>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sp>
        <p:nvSpPr>
          <p:cNvPr id="526" name="Google Shape;526;p3"/>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7" name="Google Shape;527;p3"/>
          <p:cNvSpPr txBox="1"/>
          <p:nvPr/>
        </p:nvSpPr>
        <p:spPr>
          <a:xfrm>
            <a:off x="422102" y="790092"/>
            <a:ext cx="114933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CCAO’s data provided to us is sourced from IASWorld tables and  3</a:t>
            </a:r>
            <a:r>
              <a:rPr baseline="30000" lang="en-US" sz="1800">
                <a:solidFill>
                  <a:schemeClr val="dk1"/>
                </a:solidFill>
                <a:latin typeface="Calibri"/>
                <a:ea typeface="Calibri"/>
                <a:cs typeface="Calibri"/>
                <a:sym typeface="Calibri"/>
              </a:rPr>
              <a:t>rd</a:t>
            </a:r>
            <a:r>
              <a:rPr lang="en-US" sz="1800">
                <a:solidFill>
                  <a:schemeClr val="dk1"/>
                </a:solidFill>
                <a:latin typeface="Calibri"/>
                <a:ea typeface="Calibri"/>
                <a:cs typeface="Calibri"/>
                <a:sym typeface="Calibri"/>
              </a:rPr>
              <a:t> party data sources. Both are used to predict the Fair Market Values. For the assessment, we have analyzed all the received data sources’ attributes and </a:t>
            </a:r>
            <a:r>
              <a:rPr lang="en-US" sz="1800">
                <a:solidFill>
                  <a:schemeClr val="dk1"/>
                </a:solidFill>
                <a:latin typeface="Calibri"/>
                <a:ea typeface="Calibri"/>
                <a:cs typeface="Calibri"/>
                <a:sym typeface="Calibri"/>
              </a:rPr>
              <a:t>their</a:t>
            </a:r>
            <a:r>
              <a:rPr lang="en-US" sz="1800">
                <a:solidFill>
                  <a:schemeClr val="dk1"/>
                </a:solidFill>
                <a:latin typeface="Calibri"/>
                <a:ea typeface="Calibri"/>
                <a:cs typeface="Calibri"/>
                <a:sym typeface="Calibri"/>
              </a:rPr>
              <a:t> data types. We have come up with a unified data model to store IASWorld and 3rd Party Data.</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285750" lvl="0" marL="285750" rtl="0" algn="l">
              <a:spcBef>
                <a:spcPts val="0"/>
              </a:spcBef>
              <a:spcAft>
                <a:spcPts val="0"/>
              </a:spcAft>
              <a:buClr>
                <a:schemeClr val="dk1"/>
              </a:buClr>
              <a:buSzPts val="1800"/>
              <a:buChar char="•"/>
            </a:pPr>
            <a:r>
              <a:rPr lang="en-US" sz="1800">
                <a:solidFill>
                  <a:schemeClr val="dk1"/>
                </a:solidFill>
                <a:latin typeface="Calibri"/>
                <a:ea typeface="Calibri"/>
                <a:cs typeface="Calibri"/>
                <a:sym typeface="Calibri"/>
              </a:rPr>
              <a:t>Upon the completion of our analysis, we have produced 16 fact and 10 dimension tables to model the data. Some of the dimensions are shared between multiple fact </a:t>
            </a:r>
            <a:r>
              <a:rPr lang="en-US" sz="1800">
                <a:solidFill>
                  <a:schemeClr val="dk1"/>
                </a:solidFill>
                <a:latin typeface="Calibri"/>
                <a:ea typeface="Calibri"/>
                <a:cs typeface="Calibri"/>
                <a:sym typeface="Calibri"/>
              </a:rPr>
              <a:t>tables</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US" sz="1800">
                <a:solidFill>
                  <a:schemeClr val="dk1"/>
                </a:solidFill>
                <a:latin typeface="Calibri"/>
                <a:ea typeface="Calibri"/>
                <a:cs typeface="Calibri"/>
                <a:sym typeface="Calibri"/>
              </a:rPr>
              <a:t>For the purpose of this model, data is grouped into these subject areas:</a:t>
            </a:r>
            <a:endParaRPr sz="1800">
              <a:solidFill>
                <a:schemeClr val="dk1"/>
              </a:solidFill>
              <a:latin typeface="Calibri"/>
              <a:ea typeface="Calibri"/>
              <a:cs typeface="Calibri"/>
              <a:sym typeface="Calibri"/>
            </a:endParaRPr>
          </a:p>
        </p:txBody>
      </p:sp>
      <p:grpSp>
        <p:nvGrpSpPr>
          <p:cNvPr id="528" name="Google Shape;528;p3"/>
          <p:cNvGrpSpPr/>
          <p:nvPr/>
        </p:nvGrpSpPr>
        <p:grpSpPr>
          <a:xfrm>
            <a:off x="503250" y="3040550"/>
            <a:ext cx="11068641" cy="2791200"/>
            <a:chOff x="4938" y="154241"/>
            <a:chExt cx="9813495" cy="2791200"/>
          </a:xfrm>
        </p:grpSpPr>
        <p:sp>
          <p:nvSpPr>
            <p:cNvPr id="529" name="Google Shape;529;p3"/>
            <p:cNvSpPr/>
            <p:nvPr/>
          </p:nvSpPr>
          <p:spPr>
            <a:xfrm>
              <a:off x="4938" y="154241"/>
              <a:ext cx="1464600" cy="518400"/>
            </a:xfrm>
            <a:prstGeom prst="rect">
              <a:avLst/>
            </a:prstGeom>
            <a:solidFill>
              <a:srgbClr val="0080BF"/>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txBox="1"/>
            <p:nvPr/>
          </p:nvSpPr>
          <p:spPr>
            <a:xfrm>
              <a:off x="4938" y="154241"/>
              <a:ext cx="1464600" cy="5184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Property General</a:t>
              </a:r>
              <a:endParaRPr/>
            </a:p>
          </p:txBody>
        </p:sp>
        <p:sp>
          <p:nvSpPr>
            <p:cNvPr id="531" name="Google Shape;531;p3"/>
            <p:cNvSpPr/>
            <p:nvPr/>
          </p:nvSpPr>
          <p:spPr>
            <a:xfrm>
              <a:off x="4938" y="672641"/>
              <a:ext cx="1464600" cy="2272800"/>
            </a:xfrm>
            <a:prstGeom prst="rect">
              <a:avLst/>
            </a:prstGeom>
            <a:solidFill>
              <a:srgbClr val="F2F2F2">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txBox="1"/>
            <p:nvPr/>
          </p:nvSpPr>
          <p:spPr>
            <a:xfrm>
              <a:off x="4938" y="672641"/>
              <a:ext cx="1464600" cy="2272800"/>
            </a:xfrm>
            <a:prstGeom prst="rect">
              <a:avLst/>
            </a:prstGeom>
            <a:noFill/>
            <a:ln>
              <a:noFill/>
            </a:ln>
          </p:spPr>
          <p:txBody>
            <a:bodyPr anchorCtr="0" anchor="t" bIns="144000" lIns="96000" spcFirstLastPara="1" rIns="128000" wrap="square" tIns="96000">
              <a:noAutofit/>
            </a:bodyPr>
            <a:lstStyle/>
            <a:p>
              <a:pPr indent="-171450" lvl="1" marL="17145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Residential features</a:t>
              </a:r>
              <a:endParaRPr sz="1800">
                <a:solidFill>
                  <a:schemeClr val="dk1"/>
                </a:solidFill>
                <a:latin typeface="Calibri"/>
                <a:ea typeface="Calibri"/>
                <a:cs typeface="Calibri"/>
                <a:sym typeface="Calibri"/>
              </a:endParaRPr>
            </a:p>
            <a:p>
              <a:pPr indent="-171450" lvl="1" marL="17145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a:t>
              </a:r>
              <a:r>
                <a:rPr lang="en-US" sz="1800">
                  <a:solidFill>
                    <a:schemeClr val="dk1"/>
                  </a:solidFill>
                  <a:latin typeface="Calibri"/>
                  <a:ea typeface="Calibri"/>
                  <a:cs typeface="Calibri"/>
                  <a:sym typeface="Calibri"/>
                </a:rPr>
                <a:t>ommercial</a:t>
              </a:r>
              <a:r>
                <a:rPr lang="en-US" sz="1800">
                  <a:solidFill>
                    <a:schemeClr val="dk1"/>
                  </a:solidFill>
                  <a:latin typeface="Calibri"/>
                  <a:ea typeface="Calibri"/>
                  <a:cs typeface="Calibri"/>
                  <a:sym typeface="Calibri"/>
                </a:rPr>
                <a:t> features</a:t>
              </a:r>
              <a:endParaRPr sz="1800">
                <a:solidFill>
                  <a:schemeClr val="dk1"/>
                </a:solidFill>
                <a:latin typeface="Calibri"/>
                <a:ea typeface="Calibri"/>
                <a:cs typeface="Calibri"/>
                <a:sym typeface="Calibri"/>
              </a:endParaRPr>
            </a:p>
            <a:p>
              <a:pPr indent="-171450" lvl="1" marL="17145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Land features</a:t>
              </a:r>
              <a:endParaRPr sz="18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3"/>
            <p:cNvSpPr/>
            <p:nvPr/>
          </p:nvSpPr>
          <p:spPr>
            <a:xfrm>
              <a:off x="1674717" y="154241"/>
              <a:ext cx="1464600" cy="518400"/>
            </a:xfrm>
            <a:prstGeom prst="rect">
              <a:avLst/>
            </a:prstGeom>
            <a:solidFill>
              <a:srgbClr val="0080BF"/>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txBox="1"/>
            <p:nvPr/>
          </p:nvSpPr>
          <p:spPr>
            <a:xfrm>
              <a:off x="1674717" y="154241"/>
              <a:ext cx="1464600" cy="5184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Property Transfer</a:t>
              </a:r>
              <a:endParaRPr/>
            </a:p>
          </p:txBody>
        </p:sp>
        <p:sp>
          <p:nvSpPr>
            <p:cNvPr id="535" name="Google Shape;535;p3"/>
            <p:cNvSpPr/>
            <p:nvPr/>
          </p:nvSpPr>
          <p:spPr>
            <a:xfrm>
              <a:off x="1674717" y="672641"/>
              <a:ext cx="1464600" cy="2272800"/>
            </a:xfrm>
            <a:prstGeom prst="rect">
              <a:avLst/>
            </a:prstGeom>
            <a:solidFill>
              <a:srgbClr val="F2F2F2">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txBox="1"/>
            <p:nvPr/>
          </p:nvSpPr>
          <p:spPr>
            <a:xfrm>
              <a:off x="1674717" y="672641"/>
              <a:ext cx="1464600" cy="2272800"/>
            </a:xfrm>
            <a:prstGeom prst="rect">
              <a:avLst/>
            </a:prstGeom>
            <a:noFill/>
            <a:ln>
              <a:noFill/>
            </a:ln>
          </p:spPr>
          <p:txBody>
            <a:bodyPr anchorCtr="0" anchor="t" bIns="144000" lIns="96000" spcFirstLastPara="1" rIns="128000" wrap="square" tIns="96000">
              <a:noAutofit/>
            </a:bodyPr>
            <a:lstStyle/>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Conveyance</a:t>
              </a:r>
              <a:endParaRPr sz="1800">
                <a:solidFill>
                  <a:schemeClr val="dk1"/>
                </a:solidFill>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Sales</a:t>
              </a:r>
              <a:endParaRPr sz="1800">
                <a:solidFill>
                  <a:schemeClr val="dk1"/>
                </a:solidFill>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CCRD</a:t>
              </a:r>
              <a:endParaRPr sz="1800">
                <a:solidFill>
                  <a:schemeClr val="dk1"/>
                </a:solidFill>
                <a:latin typeface="Calibri"/>
                <a:ea typeface="Calibri"/>
                <a:cs typeface="Calibri"/>
                <a:sym typeface="Calibri"/>
              </a:endParaRPr>
            </a:p>
          </p:txBody>
        </p:sp>
        <p:sp>
          <p:nvSpPr>
            <p:cNvPr id="537" name="Google Shape;537;p3"/>
            <p:cNvSpPr/>
            <p:nvPr/>
          </p:nvSpPr>
          <p:spPr>
            <a:xfrm>
              <a:off x="3344496" y="154241"/>
              <a:ext cx="1464600" cy="518400"/>
            </a:xfrm>
            <a:prstGeom prst="rect">
              <a:avLst/>
            </a:prstGeom>
            <a:solidFill>
              <a:srgbClr val="0080BF"/>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txBox="1"/>
            <p:nvPr/>
          </p:nvSpPr>
          <p:spPr>
            <a:xfrm>
              <a:off x="3344496" y="154241"/>
              <a:ext cx="1464600" cy="5184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Property Hearing</a:t>
              </a:r>
              <a:endParaRPr/>
            </a:p>
          </p:txBody>
        </p:sp>
        <p:sp>
          <p:nvSpPr>
            <p:cNvPr id="539" name="Google Shape;539;p3"/>
            <p:cNvSpPr/>
            <p:nvPr/>
          </p:nvSpPr>
          <p:spPr>
            <a:xfrm>
              <a:off x="3344496" y="672641"/>
              <a:ext cx="1464600" cy="2272800"/>
            </a:xfrm>
            <a:prstGeom prst="rect">
              <a:avLst/>
            </a:prstGeom>
            <a:solidFill>
              <a:srgbClr val="F2F2F2">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txBox="1"/>
            <p:nvPr/>
          </p:nvSpPr>
          <p:spPr>
            <a:xfrm>
              <a:off x="3344496" y="672641"/>
              <a:ext cx="1461900" cy="2272800"/>
            </a:xfrm>
            <a:prstGeom prst="rect">
              <a:avLst/>
            </a:prstGeom>
            <a:noFill/>
            <a:ln>
              <a:noFill/>
            </a:ln>
          </p:spPr>
          <p:txBody>
            <a:bodyPr anchorCtr="0" anchor="t" bIns="144000" lIns="96000" spcFirstLastPara="1" rIns="128000" wrap="square" tIns="96000">
              <a:noAutofit/>
            </a:bodyPr>
            <a:lstStyle/>
            <a:p>
              <a:pPr indent="-171450" lvl="1" marL="171450" marR="0" rtl="0" algn="l">
                <a:lnSpc>
                  <a:spcPct val="90000"/>
                </a:lnSpc>
                <a:spcBef>
                  <a:spcPts val="270"/>
                </a:spcBef>
                <a:spcAft>
                  <a:spcPts val="0"/>
                </a:spcAft>
                <a:buClr>
                  <a:schemeClr val="dk1"/>
                </a:buClr>
                <a:buSzPts val="1800"/>
                <a:buFont typeface="Calibri"/>
                <a:buChar char="•"/>
              </a:pPr>
              <a:r>
                <a:rPr lang="en-US" sz="1800">
                  <a:latin typeface="Calibri"/>
                  <a:ea typeface="Calibri"/>
                  <a:cs typeface="Calibri"/>
                  <a:sym typeface="Calibri"/>
                </a:rPr>
                <a:t>Hearing data </a:t>
              </a:r>
              <a:endParaRPr sz="1800">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latin typeface="Calibri"/>
                  <a:ea typeface="Calibri"/>
                  <a:cs typeface="Calibri"/>
                  <a:sym typeface="Calibri"/>
                </a:rPr>
                <a:t>Agent information</a:t>
              </a:r>
              <a:endParaRPr sz="1800">
                <a:latin typeface="Calibri"/>
                <a:ea typeface="Calibri"/>
                <a:cs typeface="Calibri"/>
                <a:sym typeface="Calibri"/>
              </a:endParaRPr>
            </a:p>
          </p:txBody>
        </p:sp>
        <p:sp>
          <p:nvSpPr>
            <p:cNvPr id="541" name="Google Shape;541;p3"/>
            <p:cNvSpPr/>
            <p:nvPr/>
          </p:nvSpPr>
          <p:spPr>
            <a:xfrm>
              <a:off x="5014275" y="154241"/>
              <a:ext cx="1464600" cy="518400"/>
            </a:xfrm>
            <a:prstGeom prst="rect">
              <a:avLst/>
            </a:prstGeom>
            <a:solidFill>
              <a:srgbClr val="0080BF"/>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txBox="1"/>
            <p:nvPr/>
          </p:nvSpPr>
          <p:spPr>
            <a:xfrm>
              <a:off x="5014275" y="154241"/>
              <a:ext cx="1464600" cy="5184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Property Exemptions</a:t>
              </a:r>
              <a:endParaRPr/>
            </a:p>
          </p:txBody>
        </p:sp>
        <p:sp>
          <p:nvSpPr>
            <p:cNvPr id="543" name="Google Shape;543;p3"/>
            <p:cNvSpPr/>
            <p:nvPr/>
          </p:nvSpPr>
          <p:spPr>
            <a:xfrm>
              <a:off x="5014275" y="672641"/>
              <a:ext cx="1464600" cy="2272800"/>
            </a:xfrm>
            <a:prstGeom prst="rect">
              <a:avLst/>
            </a:prstGeom>
            <a:solidFill>
              <a:srgbClr val="F2F2F2">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txBox="1"/>
            <p:nvPr/>
          </p:nvSpPr>
          <p:spPr>
            <a:xfrm>
              <a:off x="5014275" y="672641"/>
              <a:ext cx="1464600" cy="2272800"/>
            </a:xfrm>
            <a:prstGeom prst="rect">
              <a:avLst/>
            </a:prstGeom>
            <a:noFill/>
            <a:ln>
              <a:noFill/>
            </a:ln>
          </p:spPr>
          <p:txBody>
            <a:bodyPr anchorCtr="0" anchor="t" bIns="144000" lIns="96000" spcFirstLastPara="1" rIns="128000" wrap="square" tIns="96000">
              <a:noAutofit/>
            </a:bodyPr>
            <a:lstStyle/>
            <a:p>
              <a:pPr indent="-171450" lvl="1" marL="171450" marR="0" rtl="0" algn="l">
                <a:lnSpc>
                  <a:spcPct val="90000"/>
                </a:lnSpc>
                <a:spcBef>
                  <a:spcPts val="270"/>
                </a:spcBef>
                <a:spcAft>
                  <a:spcPts val="0"/>
                </a:spcAft>
                <a:buClr>
                  <a:schemeClr val="dk1"/>
                </a:buClr>
                <a:buSzPts val="1800"/>
                <a:buFont typeface="Calibri"/>
                <a:buChar char="•"/>
              </a:pPr>
              <a:r>
                <a:rPr lang="en-US" sz="1800">
                  <a:latin typeface="Calibri"/>
                  <a:ea typeface="Calibri"/>
                  <a:cs typeface="Calibri"/>
                  <a:sym typeface="Calibri"/>
                </a:rPr>
                <a:t>Commercial Exemptions</a:t>
              </a:r>
              <a:endParaRPr sz="1800">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latin typeface="Calibri"/>
                  <a:ea typeface="Calibri"/>
                  <a:cs typeface="Calibri"/>
                  <a:sym typeface="Calibri"/>
                </a:rPr>
                <a:t>Residential Exemptions</a:t>
              </a:r>
              <a:endParaRPr sz="1800">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latin typeface="Calibri"/>
                  <a:ea typeface="Calibri"/>
                  <a:cs typeface="Calibri"/>
                  <a:sym typeface="Calibri"/>
                </a:rPr>
                <a:t>Land Exemptions</a:t>
              </a:r>
              <a:endParaRPr sz="1800">
                <a:latin typeface="Calibri"/>
                <a:ea typeface="Calibri"/>
                <a:cs typeface="Calibri"/>
                <a:sym typeface="Calibri"/>
              </a:endParaRPr>
            </a:p>
          </p:txBody>
        </p:sp>
        <p:sp>
          <p:nvSpPr>
            <p:cNvPr id="545" name="Google Shape;545;p3"/>
            <p:cNvSpPr/>
            <p:nvPr/>
          </p:nvSpPr>
          <p:spPr>
            <a:xfrm>
              <a:off x="6684054" y="154241"/>
              <a:ext cx="1464600" cy="518400"/>
            </a:xfrm>
            <a:prstGeom prst="rect">
              <a:avLst/>
            </a:prstGeom>
            <a:solidFill>
              <a:srgbClr val="0080BF"/>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txBox="1"/>
            <p:nvPr/>
          </p:nvSpPr>
          <p:spPr>
            <a:xfrm>
              <a:off x="6684054" y="154241"/>
              <a:ext cx="1464600" cy="5184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3</a:t>
              </a:r>
              <a:r>
                <a:rPr b="1" baseline="30000" lang="en-US" sz="2000">
                  <a:solidFill>
                    <a:schemeClr val="lt1"/>
                  </a:solidFill>
                  <a:latin typeface="Calibri"/>
                  <a:ea typeface="Calibri"/>
                  <a:cs typeface="Calibri"/>
                  <a:sym typeface="Calibri"/>
                </a:rPr>
                <a:t>rd</a:t>
              </a:r>
              <a:r>
                <a:rPr b="1" lang="en-US" sz="2000">
                  <a:solidFill>
                    <a:schemeClr val="lt1"/>
                  </a:solidFill>
                  <a:latin typeface="Calibri"/>
                  <a:ea typeface="Calibri"/>
                  <a:cs typeface="Calibri"/>
                  <a:sym typeface="Calibri"/>
                </a:rPr>
                <a:t> Party Data</a:t>
              </a:r>
              <a:endParaRPr/>
            </a:p>
          </p:txBody>
        </p:sp>
        <p:sp>
          <p:nvSpPr>
            <p:cNvPr id="547" name="Google Shape;547;p3"/>
            <p:cNvSpPr/>
            <p:nvPr/>
          </p:nvSpPr>
          <p:spPr>
            <a:xfrm>
              <a:off x="6684054" y="672641"/>
              <a:ext cx="1464600" cy="2272800"/>
            </a:xfrm>
            <a:prstGeom prst="rect">
              <a:avLst/>
            </a:prstGeom>
            <a:solidFill>
              <a:srgbClr val="F2F2F2">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txBox="1"/>
            <p:nvPr/>
          </p:nvSpPr>
          <p:spPr>
            <a:xfrm>
              <a:off x="6684054" y="672641"/>
              <a:ext cx="1464600" cy="2272800"/>
            </a:xfrm>
            <a:prstGeom prst="rect">
              <a:avLst/>
            </a:prstGeom>
            <a:noFill/>
            <a:ln>
              <a:noFill/>
            </a:ln>
          </p:spPr>
          <p:txBody>
            <a:bodyPr anchorCtr="0" anchor="t" bIns="144000" lIns="96000" spcFirstLastPara="1" rIns="128000" wrap="square" tIns="96000">
              <a:noAutofit/>
            </a:bodyPr>
            <a:lstStyle/>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Census</a:t>
              </a:r>
              <a:endParaRPr sz="1800">
                <a:solidFill>
                  <a:schemeClr val="dk1"/>
                </a:solidFill>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Spatial</a:t>
              </a:r>
              <a:endParaRPr sz="1800">
                <a:solidFill>
                  <a:schemeClr val="dk1"/>
                </a:solidFill>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Housing</a:t>
              </a:r>
              <a:endParaRPr sz="1800">
                <a:solidFill>
                  <a:schemeClr val="dk1"/>
                </a:solidFill>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Environment</a:t>
              </a:r>
              <a:endParaRPr sz="1800">
                <a:solidFill>
                  <a:schemeClr val="dk1"/>
                </a:solidFill>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Location</a:t>
              </a:r>
              <a:endParaRPr sz="1800">
                <a:solidFill>
                  <a:schemeClr val="dk1"/>
                </a:solidFill>
                <a:latin typeface="Calibri"/>
                <a:ea typeface="Calibri"/>
                <a:cs typeface="Calibri"/>
                <a:sym typeface="Calibri"/>
              </a:endParaRPr>
            </a:p>
          </p:txBody>
        </p:sp>
        <p:sp>
          <p:nvSpPr>
            <p:cNvPr id="549" name="Google Shape;549;p3"/>
            <p:cNvSpPr/>
            <p:nvPr/>
          </p:nvSpPr>
          <p:spPr>
            <a:xfrm>
              <a:off x="8353833" y="154241"/>
              <a:ext cx="1464600" cy="518400"/>
            </a:xfrm>
            <a:prstGeom prst="rect">
              <a:avLst/>
            </a:prstGeom>
            <a:solidFill>
              <a:srgbClr val="0080BF"/>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txBox="1"/>
            <p:nvPr/>
          </p:nvSpPr>
          <p:spPr>
            <a:xfrm>
              <a:off x="8353833" y="154241"/>
              <a:ext cx="1464600" cy="5184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Calibri"/>
                <a:buNone/>
              </a:pPr>
              <a:r>
                <a:rPr b="1" lang="en-US" sz="2000">
                  <a:solidFill>
                    <a:schemeClr val="lt1"/>
                  </a:solidFill>
                  <a:latin typeface="Calibri"/>
                  <a:ea typeface="Calibri"/>
                  <a:cs typeface="Calibri"/>
                  <a:sym typeface="Calibri"/>
                </a:rPr>
                <a:t>Common Dimensions*</a:t>
              </a:r>
              <a:endParaRPr/>
            </a:p>
          </p:txBody>
        </p:sp>
        <p:sp>
          <p:nvSpPr>
            <p:cNvPr id="551" name="Google Shape;551;p3"/>
            <p:cNvSpPr/>
            <p:nvPr/>
          </p:nvSpPr>
          <p:spPr>
            <a:xfrm>
              <a:off x="8353833" y="672641"/>
              <a:ext cx="1464600" cy="2272800"/>
            </a:xfrm>
            <a:prstGeom prst="rect">
              <a:avLst/>
            </a:prstGeom>
            <a:solidFill>
              <a:srgbClr val="F2F2F2">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txBox="1"/>
            <p:nvPr/>
          </p:nvSpPr>
          <p:spPr>
            <a:xfrm>
              <a:off x="8353833" y="672641"/>
              <a:ext cx="1464600" cy="2272800"/>
            </a:xfrm>
            <a:prstGeom prst="rect">
              <a:avLst/>
            </a:prstGeom>
            <a:noFill/>
            <a:ln>
              <a:noFill/>
            </a:ln>
          </p:spPr>
          <p:txBody>
            <a:bodyPr anchorCtr="0" anchor="t" bIns="144000" lIns="96000" spcFirstLastPara="1" rIns="128000" wrap="square" tIns="96000">
              <a:noAutofit/>
            </a:bodyPr>
            <a:lstStyle/>
            <a:p>
              <a:pPr indent="-171450" lvl="1" marL="17145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Jurisdiction Data</a:t>
              </a:r>
              <a:endParaRPr sz="1800">
                <a:solidFill>
                  <a:schemeClr val="dk1"/>
                </a:solidFill>
                <a:latin typeface="Calibri"/>
                <a:ea typeface="Calibri"/>
                <a:cs typeface="Calibri"/>
                <a:sym typeface="Calibri"/>
              </a:endParaRPr>
            </a:p>
            <a:p>
              <a:pPr indent="-171450" lvl="1" marL="171450" marR="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Property addresses</a:t>
              </a:r>
              <a:endParaRPr sz="1800">
                <a:solidFill>
                  <a:schemeClr val="dk1"/>
                </a:solidFill>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Outbuilding Data</a:t>
              </a:r>
              <a:endParaRPr sz="1800">
                <a:solidFill>
                  <a:schemeClr val="dk1"/>
                </a:solidFill>
                <a:latin typeface="Calibri"/>
                <a:ea typeface="Calibri"/>
                <a:cs typeface="Calibri"/>
                <a:sym typeface="Calibri"/>
              </a:endParaRPr>
            </a:p>
            <a:p>
              <a:pPr indent="-171450" lvl="1" marL="171450" marR="0" rtl="0" algn="l">
                <a:lnSpc>
                  <a:spcPct val="90000"/>
                </a:lnSpc>
                <a:spcBef>
                  <a:spcPts val="27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Tax Class</a:t>
              </a:r>
              <a:endParaRPr sz="1800">
                <a:solidFill>
                  <a:schemeClr val="dk1"/>
                </a:solidFill>
                <a:latin typeface="Calibri"/>
                <a:ea typeface="Calibri"/>
                <a:cs typeface="Calibri"/>
                <a:sym typeface="Calibri"/>
              </a:endParaRPr>
            </a:p>
          </p:txBody>
        </p:sp>
      </p:grpSp>
      <p:sp>
        <p:nvSpPr>
          <p:cNvPr id="553" name="Google Shape;553;p3"/>
          <p:cNvSpPr txBox="1"/>
          <p:nvPr/>
        </p:nvSpPr>
        <p:spPr>
          <a:xfrm>
            <a:off x="444925" y="5803375"/>
            <a:ext cx="10822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*Common Dimensions consist of tables which are shared across multiple subject areas.</a:t>
            </a:r>
            <a:endParaRPr sz="17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
          <p:cNvSpPr txBox="1"/>
          <p:nvPr>
            <p:ph type="title"/>
          </p:nvPr>
        </p:nvSpPr>
        <p:spPr>
          <a:xfrm>
            <a:off x="838200" y="72157"/>
            <a:ext cx="10515600" cy="65214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F5496"/>
              </a:buClr>
              <a:buSzPts val="2800"/>
              <a:buFont typeface="Helvetica Neue Light"/>
              <a:buNone/>
            </a:pPr>
            <a:r>
              <a:rPr lang="en-US">
                <a:solidFill>
                  <a:srgbClr val="2F5496"/>
                </a:solidFill>
                <a:latin typeface="Helvetica Neue"/>
                <a:ea typeface="Helvetica Neue"/>
                <a:cs typeface="Helvetica Neue"/>
                <a:sym typeface="Helvetica Neue"/>
              </a:rPr>
              <a:t>Property Features - Fact Data Model</a:t>
            </a:r>
            <a:endParaRPr>
              <a:solidFill>
                <a:srgbClr val="2F5496"/>
              </a:solidFill>
              <a:latin typeface="Helvetica Neue"/>
              <a:ea typeface="Helvetica Neue"/>
              <a:cs typeface="Helvetica Neue"/>
              <a:sym typeface="Helvetica Neue"/>
            </a:endParaRPr>
          </a:p>
        </p:txBody>
      </p:sp>
      <p:sp>
        <p:nvSpPr>
          <p:cNvPr id="559" name="Google Shape;559;p4"/>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sp>
        <p:nvSpPr>
          <p:cNvPr id="560" name="Google Shape;560;p4"/>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1" name="Google Shape;561;p4"/>
          <p:cNvSpPr/>
          <p:nvPr/>
        </p:nvSpPr>
        <p:spPr>
          <a:xfrm>
            <a:off x="775513" y="1676550"/>
            <a:ext cx="6826926" cy="652145"/>
          </a:xfrm>
          <a:prstGeom prst="rightArrow">
            <a:avLst>
              <a:gd fmla="val 50000" name="adj1"/>
              <a:gd fmla="val 50000" name="adj2"/>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4"/>
          <p:cNvSpPr txBox="1"/>
          <p:nvPr/>
        </p:nvSpPr>
        <p:spPr>
          <a:xfrm>
            <a:off x="2778355" y="1254956"/>
            <a:ext cx="270396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rgbClr val="0080BF"/>
                </a:solidFill>
                <a:latin typeface="Calibri"/>
                <a:ea typeface="Calibri"/>
                <a:cs typeface="Calibri"/>
                <a:sym typeface="Calibri"/>
              </a:rPr>
              <a:t>Data Granularity</a:t>
            </a:r>
            <a:endParaRPr/>
          </a:p>
        </p:txBody>
      </p:sp>
      <p:sp>
        <p:nvSpPr>
          <p:cNvPr id="563" name="Google Shape;563;p4"/>
          <p:cNvSpPr txBox="1"/>
          <p:nvPr/>
        </p:nvSpPr>
        <p:spPr>
          <a:xfrm>
            <a:off x="6249495" y="2440561"/>
            <a:ext cx="7492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Lower</a:t>
            </a:r>
            <a:endParaRPr sz="1800">
              <a:solidFill>
                <a:schemeClr val="dk1"/>
              </a:solidFill>
              <a:latin typeface="Calibri"/>
              <a:ea typeface="Calibri"/>
              <a:cs typeface="Calibri"/>
              <a:sym typeface="Calibri"/>
            </a:endParaRPr>
          </a:p>
        </p:txBody>
      </p:sp>
      <p:sp>
        <p:nvSpPr>
          <p:cNvPr id="564" name="Google Shape;564;p4"/>
          <p:cNvSpPr txBox="1"/>
          <p:nvPr/>
        </p:nvSpPr>
        <p:spPr>
          <a:xfrm>
            <a:off x="1500598" y="2426495"/>
            <a:ext cx="86187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Higher</a:t>
            </a:r>
            <a:endParaRPr sz="1800">
              <a:solidFill>
                <a:schemeClr val="dk1"/>
              </a:solidFill>
              <a:latin typeface="Calibri"/>
              <a:ea typeface="Calibri"/>
              <a:cs typeface="Calibri"/>
              <a:sym typeface="Calibri"/>
            </a:endParaRPr>
          </a:p>
        </p:txBody>
      </p:sp>
      <p:sp>
        <p:nvSpPr>
          <p:cNvPr id="565" name="Google Shape;565;p4"/>
          <p:cNvSpPr txBox="1"/>
          <p:nvPr/>
        </p:nvSpPr>
        <p:spPr>
          <a:xfrm>
            <a:off x="7844476" y="1716621"/>
            <a:ext cx="4244700" cy="184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FCT_PRPTY_FEATURES_HDR:  </a:t>
            </a:r>
            <a:r>
              <a:rPr lang="en-US" sz="1600">
                <a:solidFill>
                  <a:schemeClr val="dk1"/>
                </a:solidFill>
                <a:latin typeface="Calibri"/>
                <a:ea typeface="Calibri"/>
                <a:cs typeface="Calibri"/>
                <a:sym typeface="Calibri"/>
              </a:rPr>
              <a:t>This fact table will have data at the </a:t>
            </a:r>
            <a:r>
              <a:rPr lang="en-US" sz="1600">
                <a:solidFill>
                  <a:schemeClr val="dk1"/>
                </a:solidFill>
                <a:latin typeface="Calibri"/>
                <a:ea typeface="Calibri"/>
                <a:cs typeface="Calibri"/>
                <a:sym typeface="Calibri"/>
              </a:rPr>
              <a:t>par_id level. </a:t>
            </a:r>
            <a:endParaRPr sz="1600">
              <a:solidFill>
                <a:srgbClr val="263238"/>
              </a:solidFill>
              <a:latin typeface="Calibri"/>
              <a:ea typeface="Calibri"/>
              <a:cs typeface="Calibri"/>
              <a:sym typeface="Calibri"/>
            </a:endParaRPr>
          </a:p>
          <a:p>
            <a:pPr indent="0" lvl="0" marL="0" marR="0" rtl="0" algn="l">
              <a:spcBef>
                <a:spcPts val="0"/>
              </a:spcBef>
              <a:spcAft>
                <a:spcPts val="0"/>
              </a:spcAft>
              <a:buNone/>
            </a:pPr>
            <a:r>
              <a:t/>
            </a:r>
            <a:endParaRPr b="0" i="0" sz="1600">
              <a:solidFill>
                <a:srgbClr val="263238"/>
              </a:solidFill>
              <a:latin typeface="Calibri"/>
              <a:ea typeface="Calibri"/>
              <a:cs typeface="Calibri"/>
              <a:sym typeface="Calibri"/>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FCT_PRPTY_FEATURES_DTL</a:t>
            </a:r>
            <a:r>
              <a:rPr b="1" lang="en-US" sz="1600">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This fact table will have data at the par_id, card and l</a:t>
            </a:r>
            <a:r>
              <a:rPr lang="en-US" sz="1600">
                <a:solidFill>
                  <a:schemeClr val="dk1"/>
                </a:solidFill>
                <a:latin typeface="Calibri"/>
                <a:ea typeface="Calibri"/>
                <a:cs typeface="Calibri"/>
                <a:sym typeface="Calibri"/>
              </a:rPr>
              <a:t>line</a:t>
            </a:r>
            <a:r>
              <a:rPr lang="en-US" sz="1600">
                <a:solidFill>
                  <a:schemeClr val="dk1"/>
                </a:solidFill>
                <a:latin typeface="Calibri"/>
                <a:ea typeface="Calibri"/>
                <a:cs typeface="Calibri"/>
                <a:sym typeface="Calibri"/>
              </a:rPr>
              <a:t> level.</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566" name="Google Shape;566;p4"/>
          <p:cNvPicPr preferRelativeResize="0"/>
          <p:nvPr/>
        </p:nvPicPr>
        <p:blipFill>
          <a:blip r:embed="rId3">
            <a:alphaModFix/>
          </a:blip>
          <a:stretch>
            <a:fillRect/>
          </a:stretch>
        </p:blipFill>
        <p:spPr>
          <a:xfrm>
            <a:off x="4868619" y="2404895"/>
            <a:ext cx="1839052" cy="3767379"/>
          </a:xfrm>
          <a:prstGeom prst="rect">
            <a:avLst/>
          </a:prstGeom>
          <a:noFill/>
          <a:ln>
            <a:noFill/>
          </a:ln>
        </p:spPr>
      </p:pic>
      <p:pic>
        <p:nvPicPr>
          <p:cNvPr id="567" name="Google Shape;567;p4"/>
          <p:cNvPicPr preferRelativeResize="0"/>
          <p:nvPr/>
        </p:nvPicPr>
        <p:blipFill>
          <a:blip r:embed="rId4">
            <a:alphaModFix/>
          </a:blip>
          <a:stretch>
            <a:fillRect/>
          </a:stretch>
        </p:blipFill>
        <p:spPr>
          <a:xfrm>
            <a:off x="1905000" y="2384049"/>
            <a:ext cx="1857998" cy="37881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
          <p:cNvSpPr txBox="1"/>
          <p:nvPr>
            <p:ph type="title"/>
          </p:nvPr>
        </p:nvSpPr>
        <p:spPr>
          <a:xfrm>
            <a:off x="838200" y="72157"/>
            <a:ext cx="10515600" cy="65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lang="en-US">
                <a:solidFill>
                  <a:srgbClr val="2F5496"/>
                </a:solidFill>
                <a:latin typeface="Helvetica Neue"/>
                <a:ea typeface="Helvetica Neue"/>
                <a:cs typeface="Helvetica Neue"/>
                <a:sym typeface="Helvetica Neue"/>
              </a:rPr>
              <a:t>Property Features Fact</a:t>
            </a:r>
            <a:endParaRPr>
              <a:latin typeface="Helvetica Neue"/>
              <a:ea typeface="Helvetica Neue"/>
              <a:cs typeface="Helvetica Neue"/>
              <a:sym typeface="Helvetica Neue"/>
            </a:endParaRPr>
          </a:p>
        </p:txBody>
      </p:sp>
      <p:sp>
        <p:nvSpPr>
          <p:cNvPr id="574" name="Google Shape;574;p6"/>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sp>
        <p:nvSpPr>
          <p:cNvPr id="575" name="Google Shape;575;p6"/>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6" name="Google Shape;576;p6"/>
          <p:cNvSpPr txBox="1"/>
          <p:nvPr/>
        </p:nvSpPr>
        <p:spPr>
          <a:xfrm>
            <a:off x="9406725" y="818850"/>
            <a:ext cx="2395200" cy="311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Key attributes:</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Jurid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parid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lline</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landval</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bldgval</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status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income</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prpty_typ</a:t>
            </a:r>
            <a:endParaRPr sz="1800">
              <a:solidFill>
                <a:schemeClr val="dk1"/>
              </a:solidFill>
              <a:latin typeface="Calibri"/>
              <a:ea typeface="Calibri"/>
              <a:cs typeface="Calibri"/>
              <a:sym typeface="Calibri"/>
            </a:endParaRPr>
          </a:p>
        </p:txBody>
      </p:sp>
      <p:pic>
        <p:nvPicPr>
          <p:cNvPr id="577" name="Google Shape;577;p6"/>
          <p:cNvPicPr preferRelativeResize="0"/>
          <p:nvPr/>
        </p:nvPicPr>
        <p:blipFill>
          <a:blip r:embed="rId3">
            <a:alphaModFix/>
          </a:blip>
          <a:stretch>
            <a:fillRect/>
          </a:stretch>
        </p:blipFill>
        <p:spPr>
          <a:xfrm>
            <a:off x="990600" y="876750"/>
            <a:ext cx="7212850" cy="429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
          <p:cNvSpPr txBox="1"/>
          <p:nvPr>
            <p:ph type="title"/>
          </p:nvPr>
        </p:nvSpPr>
        <p:spPr>
          <a:xfrm>
            <a:off x="838200" y="72157"/>
            <a:ext cx="10515600" cy="6521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b="1" lang="en-US">
                <a:solidFill>
                  <a:srgbClr val="2F5496"/>
                </a:solidFill>
              </a:rPr>
              <a:t>Property Features Fact - Details</a:t>
            </a:r>
            <a:endParaRPr/>
          </a:p>
        </p:txBody>
      </p:sp>
      <p:sp>
        <p:nvSpPr>
          <p:cNvPr id="583" name="Google Shape;583;p7"/>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graphicFrame>
        <p:nvGraphicFramePr>
          <p:cNvPr id="584" name="Google Shape;584;p7"/>
          <p:cNvGraphicFramePr/>
          <p:nvPr/>
        </p:nvGraphicFramePr>
        <p:xfrm>
          <a:off x="699977" y="1135477"/>
          <a:ext cx="3000000" cy="3000000"/>
        </p:xfrm>
        <a:graphic>
          <a:graphicData uri="http://schemas.openxmlformats.org/drawingml/2006/table">
            <a:tbl>
              <a:tblPr bandRow="1" firstRow="1">
                <a:noFill/>
                <a:tableStyleId>{BEF9A3E4-77C6-4A2B-8542-E36C860CDC44}</a:tableStyleId>
              </a:tblPr>
              <a:tblGrid>
                <a:gridCol w="2802250"/>
                <a:gridCol w="1174850"/>
                <a:gridCol w="3306200"/>
                <a:gridCol w="3508750"/>
              </a:tblGrid>
              <a:tr h="370850">
                <a:tc>
                  <a:txBody>
                    <a:bodyPr/>
                    <a:lstStyle/>
                    <a:p>
                      <a:pPr indent="0" lvl="0" marL="0" marR="0" rtl="0" algn="ctr">
                        <a:spcBef>
                          <a:spcPts val="0"/>
                        </a:spcBef>
                        <a:spcAft>
                          <a:spcPts val="0"/>
                        </a:spcAft>
                        <a:buNone/>
                      </a:pPr>
                      <a:r>
                        <a:rPr lang="en-US" sz="1600"/>
                        <a:t>Table Name</a:t>
                      </a:r>
                      <a:endParaRPr/>
                    </a:p>
                  </a:txBody>
                  <a:tcPr marT="45725" marB="45725" marR="91450" marL="91450"/>
                </a:tc>
                <a:tc>
                  <a:txBody>
                    <a:bodyPr/>
                    <a:lstStyle/>
                    <a:p>
                      <a:pPr indent="0" lvl="0" marL="0" marR="0" rtl="0" algn="ctr">
                        <a:spcBef>
                          <a:spcPts val="0"/>
                        </a:spcBef>
                        <a:spcAft>
                          <a:spcPts val="0"/>
                        </a:spcAft>
                        <a:buNone/>
                      </a:pPr>
                      <a:r>
                        <a:rPr lang="en-US" sz="1600"/>
                        <a:t>Type</a:t>
                      </a:r>
                      <a:endParaRPr/>
                    </a:p>
                  </a:txBody>
                  <a:tcPr marT="45725" marB="45725" marR="91450" marL="91450"/>
                </a:tc>
                <a:tc>
                  <a:txBody>
                    <a:bodyPr/>
                    <a:lstStyle/>
                    <a:p>
                      <a:pPr indent="0" lvl="0" marL="0" marR="0" rtl="0" algn="ctr">
                        <a:spcBef>
                          <a:spcPts val="0"/>
                        </a:spcBef>
                        <a:spcAft>
                          <a:spcPts val="0"/>
                        </a:spcAft>
                        <a:buNone/>
                      </a:pPr>
                      <a:r>
                        <a:rPr lang="en-US" sz="1600"/>
                        <a:t>Description</a:t>
                      </a:r>
                      <a:endParaRPr/>
                    </a:p>
                  </a:txBody>
                  <a:tcPr marT="45725" marB="45725" marR="91450" marL="91450"/>
                </a:tc>
                <a:tc>
                  <a:txBody>
                    <a:bodyPr/>
                    <a:lstStyle/>
                    <a:p>
                      <a:pPr indent="0" lvl="0" marL="0" marR="0" rtl="0" algn="ctr">
                        <a:spcBef>
                          <a:spcPts val="0"/>
                        </a:spcBef>
                        <a:spcAft>
                          <a:spcPts val="0"/>
                        </a:spcAft>
                        <a:buNone/>
                      </a:pPr>
                      <a:r>
                        <a:rPr lang="en-US" sz="1600"/>
                        <a:t>Comments</a:t>
                      </a:r>
                      <a:endParaRPr/>
                    </a:p>
                  </a:txBody>
                  <a:tcPr marT="45725" marB="45725" marR="91450" marL="91450"/>
                </a:tc>
              </a:tr>
              <a:tr h="370850">
                <a:tc>
                  <a:txBody>
                    <a:bodyPr/>
                    <a:lstStyle/>
                    <a:p>
                      <a:pPr indent="0" lvl="0" marL="0" marR="0" rtl="0" algn="l">
                        <a:spcBef>
                          <a:spcPts val="0"/>
                        </a:spcBef>
                        <a:spcAft>
                          <a:spcPts val="0"/>
                        </a:spcAft>
                        <a:buNone/>
                      </a:pPr>
                      <a:r>
                        <a:rPr lang="en-US" sz="1600"/>
                        <a:t>FCT_PRPTY_FEATURES_HDR</a:t>
                      </a:r>
                      <a:endParaRPr sz="1600"/>
                    </a:p>
                  </a:txBody>
                  <a:tcPr marT="45725" marB="45725" marR="91450" marL="91450"/>
                </a:tc>
                <a:tc>
                  <a:txBody>
                    <a:bodyPr/>
                    <a:lstStyle/>
                    <a:p>
                      <a:pPr indent="0" lvl="0" marL="0" marR="0" rtl="0" algn="l">
                        <a:spcBef>
                          <a:spcPts val="0"/>
                        </a:spcBef>
                        <a:spcAft>
                          <a:spcPts val="0"/>
                        </a:spcAft>
                        <a:buNone/>
                      </a:pPr>
                      <a:r>
                        <a:rPr lang="en-US" sz="1600"/>
                        <a:t>Fact</a:t>
                      </a:r>
                      <a:endParaRPr sz="1600"/>
                    </a:p>
                  </a:txBody>
                  <a:tcPr marT="45725" marB="45725" marR="91450" marL="91450"/>
                </a:tc>
                <a:tc>
                  <a:txBody>
                    <a:bodyPr/>
                    <a:lstStyle/>
                    <a:p>
                      <a:pPr indent="0" lvl="0" marL="0" marR="0" rtl="0" algn="l">
                        <a:spcBef>
                          <a:spcPts val="0"/>
                        </a:spcBef>
                        <a:spcAft>
                          <a:spcPts val="0"/>
                        </a:spcAft>
                        <a:buNone/>
                      </a:pPr>
                      <a:r>
                        <a:rPr lang="en-US" sz="1600"/>
                        <a:t>This table is collection of </a:t>
                      </a:r>
                      <a:r>
                        <a:rPr lang="en-US" sz="1600"/>
                        <a:t>par_addrs_id (par_id) level features.</a:t>
                      </a:r>
                      <a:endParaRPr sz="1600"/>
                    </a:p>
                  </a:txBody>
                  <a:tcPr marT="45725" marB="45725" marR="91450" marL="91450"/>
                </a:tc>
                <a:tc>
                  <a:txBody>
                    <a:bodyPr/>
                    <a:lstStyle/>
                    <a:p>
                      <a:pPr indent="0" lvl="0" marL="0" marR="0" rtl="0" algn="l">
                        <a:spcBef>
                          <a:spcPts val="0"/>
                        </a:spcBef>
                        <a:spcAft>
                          <a:spcPts val="0"/>
                        </a:spcAft>
                        <a:buNone/>
                      </a:pPr>
                      <a:r>
                        <a:rPr lang="en-US" sz="1600"/>
                        <a:t>jur_id = 16, par_addrs_id = 10000000000000, tax_yr = 2020</a:t>
                      </a:r>
                      <a:endParaRPr sz="1600"/>
                    </a:p>
                  </a:txBody>
                  <a:tcPr marT="45725" marB="45725" marR="91450" marL="91450"/>
                </a:tc>
              </a:tr>
              <a:tr h="370850">
                <a:tc>
                  <a:txBody>
                    <a:bodyPr/>
                    <a:lstStyle/>
                    <a:p>
                      <a:pPr indent="0" lvl="0" marL="0" rtl="0" algn="l">
                        <a:spcBef>
                          <a:spcPts val="0"/>
                        </a:spcBef>
                        <a:spcAft>
                          <a:spcPts val="0"/>
                        </a:spcAft>
                        <a:buNone/>
                      </a:pPr>
                      <a:r>
                        <a:rPr lang="en-US" sz="1600"/>
                        <a:t>FCT_PRPTY_FEATURES_DTL</a:t>
                      </a:r>
                      <a:endParaRPr sz="1600"/>
                    </a:p>
                  </a:txBody>
                  <a:tcPr marT="45725" marB="45725" marR="91450" marL="91450"/>
                </a:tc>
                <a:tc>
                  <a:txBody>
                    <a:bodyPr/>
                    <a:lstStyle/>
                    <a:p>
                      <a:pPr indent="0" lvl="0" marL="0" marR="0" rtl="0" algn="l">
                        <a:spcBef>
                          <a:spcPts val="0"/>
                        </a:spcBef>
                        <a:spcAft>
                          <a:spcPts val="0"/>
                        </a:spcAft>
                        <a:buNone/>
                      </a:pPr>
                      <a:r>
                        <a:rPr lang="en-US" sz="1600"/>
                        <a:t>Fact</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alibri"/>
                        <a:buNone/>
                      </a:pPr>
                      <a:r>
                        <a:rPr lang="en-US" sz="1600"/>
                        <a:t>This table is collection of  </a:t>
                      </a:r>
                      <a:r>
                        <a:rPr lang="en-US" sz="1600"/>
                        <a:t>par_addrs_id (par_id), card and lline level features.</a:t>
                      </a:r>
                      <a:endParaRPr sz="1600"/>
                    </a:p>
                  </a:txBody>
                  <a:tcPr marT="45725" marB="45725" marR="91450" marL="91450"/>
                </a:tc>
                <a:tc>
                  <a:txBody>
                    <a:bodyPr/>
                    <a:lstStyle/>
                    <a:p>
                      <a:pPr indent="0" lvl="0" marL="0" rtl="0" algn="l">
                        <a:spcBef>
                          <a:spcPts val="0"/>
                        </a:spcBef>
                        <a:spcAft>
                          <a:spcPts val="0"/>
                        </a:spcAft>
                        <a:buNone/>
                      </a:pPr>
                      <a:r>
                        <a:rPr lang="en-US" sz="1600"/>
                        <a:t>jur_id = 16, par_addrs_id = 10000000000000, card = 1, lline = 1, tax_yr = 2020</a:t>
                      </a:r>
                      <a:endParaRPr sz="1600"/>
                    </a:p>
                  </a:txBody>
                  <a:tcPr marT="45725" marB="45725" marR="91450" marL="91450"/>
                </a:tc>
              </a:tr>
              <a:tr h="370850">
                <a:tc>
                  <a:txBody>
                    <a:bodyPr/>
                    <a:lstStyle/>
                    <a:p>
                      <a:pPr indent="0" lvl="0" marL="0" rtl="0" algn="l">
                        <a:spcBef>
                          <a:spcPts val="0"/>
                        </a:spcBef>
                        <a:spcAft>
                          <a:spcPts val="0"/>
                        </a:spcAft>
                        <a:buNone/>
                      </a:pPr>
                      <a:r>
                        <a:rPr lang="en-US" sz="1600"/>
                        <a:t>DIM_PRPTY_ADDRESS</a:t>
                      </a:r>
                      <a:endParaRPr sz="1600"/>
                    </a:p>
                  </a:txBody>
                  <a:tcPr marT="45725" marB="45725" marR="91450" marL="91450"/>
                </a:tc>
                <a:tc>
                  <a:txBody>
                    <a:bodyPr/>
                    <a:lstStyle/>
                    <a:p>
                      <a:pPr indent="0" lvl="0" marL="0" marR="0" rtl="0" algn="l">
                        <a:spcBef>
                          <a:spcPts val="0"/>
                        </a:spcBef>
                        <a:spcAft>
                          <a:spcPts val="0"/>
                        </a:spcAft>
                        <a:buNone/>
                      </a:pPr>
                      <a:r>
                        <a:rPr lang="en-US" sz="1600"/>
                        <a:t>Dimension</a:t>
                      </a:r>
                      <a:endParaRPr sz="1600"/>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alibri"/>
                        <a:buNone/>
                      </a:pPr>
                      <a:r>
                        <a:rPr lang="en-US" sz="1600"/>
                        <a:t>This table is collection </a:t>
                      </a:r>
                      <a:r>
                        <a:rPr lang="en-US" sz="1600"/>
                        <a:t>of all the different property addresses.</a:t>
                      </a:r>
                      <a:endParaRPr sz="1600"/>
                    </a:p>
                    <a:p>
                      <a:pPr indent="0" lvl="0" marL="0" marR="0" rtl="0" algn="l">
                        <a:spcBef>
                          <a:spcPts val="0"/>
                        </a:spcBef>
                        <a:spcAft>
                          <a:spcPts val="0"/>
                        </a:spcAft>
                        <a:buNone/>
                      </a:pPr>
                      <a:r>
                        <a:t/>
                      </a:r>
                      <a:endParaRPr sz="1600"/>
                    </a:p>
                  </a:txBody>
                  <a:tcPr marT="45725" marB="45725" marR="91450" marL="91450"/>
                </a:tc>
                <a:tc>
                  <a:txBody>
                    <a:bodyPr/>
                    <a:lstStyle/>
                    <a:p>
                      <a:pPr indent="0" lvl="0" marL="0" rtl="0" algn="l">
                        <a:spcBef>
                          <a:spcPts val="0"/>
                        </a:spcBef>
                        <a:spcAft>
                          <a:spcPts val="0"/>
                        </a:spcAft>
                        <a:buNone/>
                      </a:pPr>
                      <a:r>
                        <a:rPr lang="en-US" sz="1600"/>
                        <a:t>par_addrs_id = 10000000000000, jur_id = 16, par_id = 24083090170000 card = 1, lline = 1, tax_yr = 2020</a:t>
                      </a:r>
                      <a:endParaRPr sz="1600"/>
                    </a:p>
                  </a:txBody>
                  <a:tcPr marT="45725" marB="45725" marR="91450" marL="91450"/>
                </a:tc>
              </a:tr>
              <a:tr h="370850">
                <a:tc>
                  <a:txBody>
                    <a:bodyPr/>
                    <a:lstStyle/>
                    <a:p>
                      <a:pPr indent="0" lvl="0" marL="0" marR="0" rtl="0" algn="l">
                        <a:spcBef>
                          <a:spcPts val="0"/>
                        </a:spcBef>
                        <a:spcAft>
                          <a:spcPts val="0"/>
                        </a:spcAft>
                        <a:buNone/>
                      </a:pPr>
                      <a:r>
                        <a:rPr lang="en-US" sz="1600"/>
                        <a:t>DIM_</a:t>
                      </a:r>
                      <a:r>
                        <a:rPr lang="en-US" sz="1600"/>
                        <a:t>JURISDICTION</a:t>
                      </a:r>
                      <a:endParaRPr sz="1600"/>
                    </a:p>
                  </a:txBody>
                  <a:tcPr marT="45725" marB="45725" marR="91450" marL="91450"/>
                </a:tc>
                <a:tc>
                  <a:txBody>
                    <a:bodyPr/>
                    <a:lstStyle/>
                    <a:p>
                      <a:pPr indent="0" lvl="0" marL="0" marR="0" rtl="0" algn="l">
                        <a:spcBef>
                          <a:spcPts val="0"/>
                        </a:spcBef>
                        <a:spcAft>
                          <a:spcPts val="0"/>
                        </a:spcAft>
                        <a:buNone/>
                      </a:pPr>
                      <a:r>
                        <a:rPr lang="en-US" sz="1600"/>
                        <a:t>Dimension</a:t>
                      </a:r>
                      <a:endParaRPr sz="1600"/>
                    </a:p>
                  </a:txBody>
                  <a:tcPr marT="45725" marB="45725" marR="91450" marL="91450"/>
                </a:tc>
                <a:tc>
                  <a:txBody>
                    <a:bodyPr/>
                    <a:lstStyle/>
                    <a:p>
                      <a:pPr indent="0" lvl="0" marL="0" marR="0" rtl="0" algn="l">
                        <a:spcBef>
                          <a:spcPts val="0"/>
                        </a:spcBef>
                        <a:spcAft>
                          <a:spcPts val="0"/>
                        </a:spcAft>
                        <a:buNone/>
                      </a:pPr>
                      <a:r>
                        <a:rPr lang="en-US" sz="1600"/>
                        <a:t>This table</a:t>
                      </a:r>
                      <a:r>
                        <a:rPr lang="en-US" sz="1600"/>
                        <a:t> has jurisdiction information.</a:t>
                      </a:r>
                      <a:endParaRPr sz="1600"/>
                    </a:p>
                  </a:txBody>
                  <a:tcPr marT="45725" marB="45725" marR="91450" marL="91450"/>
                </a:tc>
                <a:tc>
                  <a:txBody>
                    <a:bodyPr/>
                    <a:lstStyle/>
                    <a:p>
                      <a:pPr indent="0" lvl="0" marL="0" marR="0" rtl="0" algn="l">
                        <a:spcBef>
                          <a:spcPts val="0"/>
                        </a:spcBef>
                        <a:spcAft>
                          <a:spcPts val="0"/>
                        </a:spcAft>
                        <a:buNone/>
                      </a:pPr>
                      <a:r>
                        <a:rPr lang="en-US" sz="1600"/>
                        <a:t>jur_id = 16</a:t>
                      </a:r>
                      <a:endParaRPr sz="1600"/>
                    </a:p>
                  </a:txBody>
                  <a:tcPr marT="45725" marB="45725" marR="91450" marL="91450"/>
                </a:tc>
              </a:tr>
            </a:tbl>
          </a:graphicData>
        </a:graphic>
      </p:graphicFrame>
      <p:sp>
        <p:nvSpPr>
          <p:cNvPr id="585" name="Google Shape;585;p7"/>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ed5f64907a_0_20"/>
          <p:cNvSpPr txBox="1"/>
          <p:nvPr>
            <p:ph type="title"/>
          </p:nvPr>
        </p:nvSpPr>
        <p:spPr>
          <a:xfrm>
            <a:off x="838200" y="72157"/>
            <a:ext cx="10515600" cy="652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F5496"/>
              </a:buClr>
              <a:buSzPts val="2800"/>
              <a:buFont typeface="Helvetica Neue Light"/>
              <a:buNone/>
            </a:pPr>
            <a:r>
              <a:rPr lang="en-US">
                <a:solidFill>
                  <a:srgbClr val="2F5496"/>
                </a:solidFill>
                <a:latin typeface="Helvetica Neue"/>
                <a:ea typeface="Helvetica Neue"/>
                <a:cs typeface="Helvetica Neue"/>
                <a:sym typeface="Helvetica Neue"/>
              </a:rPr>
              <a:t>Property Exemptions - Fact Data Model</a:t>
            </a:r>
            <a:endParaRPr>
              <a:solidFill>
                <a:srgbClr val="2F5496"/>
              </a:solidFill>
              <a:latin typeface="Helvetica Neue"/>
              <a:ea typeface="Helvetica Neue"/>
              <a:cs typeface="Helvetica Neue"/>
              <a:sym typeface="Helvetica Neue"/>
            </a:endParaRPr>
          </a:p>
        </p:txBody>
      </p:sp>
      <p:sp>
        <p:nvSpPr>
          <p:cNvPr id="591" name="Google Shape;591;ged5f64907a_0_20"/>
          <p:cNvSpPr txBox="1"/>
          <p:nvPr>
            <p:ph idx="11" type="ftr"/>
          </p:nvPr>
        </p:nvSpPr>
        <p:spPr>
          <a:xfrm>
            <a:off x="4038600" y="6400874"/>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sp>
        <p:nvSpPr>
          <p:cNvPr id="592" name="Google Shape;592;ged5f64907a_0_20"/>
          <p:cNvSpPr txBox="1"/>
          <p:nvPr>
            <p:ph idx="12" type="sldNum"/>
          </p:nvPr>
        </p:nvSpPr>
        <p:spPr>
          <a:xfrm>
            <a:off x="10927080" y="6401192"/>
            <a:ext cx="426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3" name="Google Shape;593;ged5f64907a_0_20"/>
          <p:cNvSpPr/>
          <p:nvPr/>
        </p:nvSpPr>
        <p:spPr>
          <a:xfrm>
            <a:off x="775513" y="1447950"/>
            <a:ext cx="6826800" cy="652200"/>
          </a:xfrm>
          <a:prstGeom prst="rightArrow">
            <a:avLst>
              <a:gd fmla="val 50000" name="adj1"/>
              <a:gd fmla="val 50000" name="adj2"/>
            </a:avLst>
          </a:prstGeom>
          <a:solidFill>
            <a:srgbClr val="8DA9D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ged5f64907a_0_20"/>
          <p:cNvSpPr txBox="1"/>
          <p:nvPr/>
        </p:nvSpPr>
        <p:spPr>
          <a:xfrm>
            <a:off x="2778355" y="1026356"/>
            <a:ext cx="2703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u="sng">
                <a:solidFill>
                  <a:srgbClr val="0080BF"/>
                </a:solidFill>
                <a:latin typeface="Calibri"/>
                <a:ea typeface="Calibri"/>
                <a:cs typeface="Calibri"/>
                <a:sym typeface="Calibri"/>
              </a:rPr>
              <a:t>Data Granularity</a:t>
            </a:r>
            <a:endParaRPr/>
          </a:p>
        </p:txBody>
      </p:sp>
      <p:sp>
        <p:nvSpPr>
          <p:cNvPr id="595" name="Google Shape;595;ged5f64907a_0_20"/>
          <p:cNvSpPr txBox="1"/>
          <p:nvPr/>
        </p:nvSpPr>
        <p:spPr>
          <a:xfrm>
            <a:off x="6249495" y="2211961"/>
            <a:ext cx="749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Lower</a:t>
            </a:r>
            <a:endParaRPr sz="1800">
              <a:solidFill>
                <a:schemeClr val="dk1"/>
              </a:solidFill>
              <a:latin typeface="Calibri"/>
              <a:ea typeface="Calibri"/>
              <a:cs typeface="Calibri"/>
              <a:sym typeface="Calibri"/>
            </a:endParaRPr>
          </a:p>
        </p:txBody>
      </p:sp>
      <p:sp>
        <p:nvSpPr>
          <p:cNvPr id="596" name="Google Shape;596;ged5f64907a_0_20"/>
          <p:cNvSpPr txBox="1"/>
          <p:nvPr/>
        </p:nvSpPr>
        <p:spPr>
          <a:xfrm>
            <a:off x="1500598" y="2197895"/>
            <a:ext cx="861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Higher</a:t>
            </a:r>
            <a:endParaRPr sz="1800">
              <a:solidFill>
                <a:schemeClr val="dk1"/>
              </a:solidFill>
              <a:latin typeface="Calibri"/>
              <a:ea typeface="Calibri"/>
              <a:cs typeface="Calibri"/>
              <a:sym typeface="Calibri"/>
            </a:endParaRPr>
          </a:p>
        </p:txBody>
      </p:sp>
      <p:sp>
        <p:nvSpPr>
          <p:cNvPr id="597" name="Google Shape;597;ged5f64907a_0_20"/>
          <p:cNvSpPr txBox="1"/>
          <p:nvPr/>
        </p:nvSpPr>
        <p:spPr>
          <a:xfrm>
            <a:off x="7844476" y="1716621"/>
            <a:ext cx="4244700" cy="209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FCT_PRPTY_EXEMPTION_HDR:  </a:t>
            </a:r>
            <a:r>
              <a:rPr lang="en-US" sz="1600">
                <a:solidFill>
                  <a:schemeClr val="dk1"/>
                </a:solidFill>
                <a:latin typeface="Calibri"/>
                <a:ea typeface="Calibri"/>
                <a:cs typeface="Calibri"/>
                <a:sym typeface="Calibri"/>
              </a:rPr>
              <a:t>This fact table will have data at the par_addrs_id (par_id) level. </a:t>
            </a:r>
            <a:endParaRPr sz="1600">
              <a:solidFill>
                <a:srgbClr val="263238"/>
              </a:solidFill>
              <a:latin typeface="Calibri"/>
              <a:ea typeface="Calibri"/>
              <a:cs typeface="Calibri"/>
              <a:sym typeface="Calibri"/>
            </a:endParaRPr>
          </a:p>
          <a:p>
            <a:pPr indent="0" lvl="0" marL="0" marR="0" rtl="0" algn="l">
              <a:spcBef>
                <a:spcPts val="0"/>
              </a:spcBef>
              <a:spcAft>
                <a:spcPts val="0"/>
              </a:spcAft>
              <a:buNone/>
            </a:pPr>
            <a:r>
              <a:t/>
            </a:r>
            <a:endParaRPr b="0" i="0" sz="1600">
              <a:solidFill>
                <a:srgbClr val="263238"/>
              </a:solidFill>
              <a:latin typeface="Calibri"/>
              <a:ea typeface="Calibri"/>
              <a:cs typeface="Calibri"/>
              <a:sym typeface="Calibri"/>
            </a:endParaRPr>
          </a:p>
          <a:p>
            <a:pPr indent="0" lvl="0" marL="0" marR="0" rtl="0" algn="l">
              <a:spcBef>
                <a:spcPts val="0"/>
              </a:spcBef>
              <a:spcAft>
                <a:spcPts val="0"/>
              </a:spcAft>
              <a:buNone/>
            </a:pPr>
            <a:r>
              <a:rPr b="1" lang="en-US" sz="1600">
                <a:solidFill>
                  <a:schemeClr val="dk1"/>
                </a:solidFill>
                <a:latin typeface="Calibri"/>
                <a:ea typeface="Calibri"/>
                <a:cs typeface="Calibri"/>
                <a:sym typeface="Calibri"/>
              </a:rPr>
              <a:t>FCT_PRPTY_EXEMPTION_DTL:  </a:t>
            </a:r>
            <a:r>
              <a:rPr lang="en-US" sz="1600">
                <a:solidFill>
                  <a:schemeClr val="dk1"/>
                </a:solidFill>
                <a:latin typeface="Calibri"/>
                <a:ea typeface="Calibri"/>
                <a:cs typeface="Calibri"/>
                <a:sym typeface="Calibri"/>
              </a:rPr>
              <a:t>This fact table will have data at the par_addrs_id (par_id), card and lline level.</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598" name="Google Shape;598;ged5f64907a_0_20"/>
          <p:cNvPicPr preferRelativeResize="0"/>
          <p:nvPr/>
        </p:nvPicPr>
        <p:blipFill>
          <a:blip r:embed="rId3">
            <a:alphaModFix/>
          </a:blip>
          <a:stretch>
            <a:fillRect/>
          </a:stretch>
        </p:blipFill>
        <p:spPr>
          <a:xfrm>
            <a:off x="4038600" y="2155600"/>
            <a:ext cx="1931600" cy="3589950"/>
          </a:xfrm>
          <a:prstGeom prst="rect">
            <a:avLst/>
          </a:prstGeom>
          <a:noFill/>
          <a:ln>
            <a:noFill/>
          </a:ln>
        </p:spPr>
      </p:pic>
      <p:pic>
        <p:nvPicPr>
          <p:cNvPr id="599" name="Google Shape;599;ged5f64907a_0_20"/>
          <p:cNvPicPr preferRelativeResize="0"/>
          <p:nvPr/>
        </p:nvPicPr>
        <p:blipFill>
          <a:blip r:embed="rId4">
            <a:alphaModFix/>
          </a:blip>
          <a:stretch>
            <a:fillRect/>
          </a:stretch>
        </p:blipFill>
        <p:spPr>
          <a:xfrm>
            <a:off x="1524000" y="2155595"/>
            <a:ext cx="2124075" cy="363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
          <p:cNvSpPr txBox="1"/>
          <p:nvPr>
            <p:ph type="title"/>
          </p:nvPr>
        </p:nvSpPr>
        <p:spPr>
          <a:xfrm>
            <a:off x="838200" y="72157"/>
            <a:ext cx="10515600" cy="6521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b="1" lang="en-US">
                <a:solidFill>
                  <a:srgbClr val="2F5496"/>
                </a:solidFill>
              </a:rPr>
              <a:t>Property Exemptions Fact</a:t>
            </a:r>
            <a:endParaRPr b="1">
              <a:solidFill>
                <a:srgbClr val="2F5496"/>
              </a:solidFill>
            </a:endParaRPr>
          </a:p>
        </p:txBody>
      </p:sp>
      <p:sp>
        <p:nvSpPr>
          <p:cNvPr id="605" name="Google Shape;605;p5"/>
          <p:cNvSpPr txBox="1"/>
          <p:nvPr>
            <p:ph idx="11" type="ftr"/>
          </p:nvPr>
        </p:nvSpPr>
        <p:spPr>
          <a:xfrm>
            <a:off x="4038600" y="6400874"/>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2021 Wavicle Data Solutions</a:t>
            </a:r>
            <a:endParaRPr/>
          </a:p>
        </p:txBody>
      </p:sp>
      <p:sp>
        <p:nvSpPr>
          <p:cNvPr id="606" name="Google Shape;606;p5"/>
          <p:cNvSpPr txBox="1"/>
          <p:nvPr>
            <p:ph idx="12" type="sldNum"/>
          </p:nvPr>
        </p:nvSpPr>
        <p:spPr>
          <a:xfrm>
            <a:off x="10927080" y="6401192"/>
            <a:ext cx="4267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7" name="Google Shape;607;p5"/>
          <p:cNvSpPr txBox="1"/>
          <p:nvPr/>
        </p:nvSpPr>
        <p:spPr>
          <a:xfrm>
            <a:off x="8460475" y="1169225"/>
            <a:ext cx="3000000" cy="311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Key attributes:</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Jurid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parid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lline</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exemp_id</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caseno</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status</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seq</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1800">
                <a:solidFill>
                  <a:schemeClr val="dk1"/>
                </a:solidFill>
                <a:latin typeface="Calibri"/>
                <a:ea typeface="Calibri"/>
                <a:cs typeface="Calibri"/>
                <a:sym typeface="Calibri"/>
              </a:rPr>
              <a:t>procdate</a:t>
            </a:r>
            <a:endParaRPr sz="1800">
              <a:solidFill>
                <a:schemeClr val="dk1"/>
              </a:solidFill>
              <a:latin typeface="Calibri"/>
              <a:ea typeface="Calibri"/>
              <a:cs typeface="Calibri"/>
              <a:sym typeface="Calibri"/>
            </a:endParaRPr>
          </a:p>
        </p:txBody>
      </p:sp>
      <p:pic>
        <p:nvPicPr>
          <p:cNvPr id="608" name="Google Shape;608;p5"/>
          <p:cNvPicPr preferRelativeResize="0"/>
          <p:nvPr/>
        </p:nvPicPr>
        <p:blipFill>
          <a:blip r:embed="rId3">
            <a:alphaModFix/>
          </a:blip>
          <a:stretch>
            <a:fillRect/>
          </a:stretch>
        </p:blipFill>
        <p:spPr>
          <a:xfrm>
            <a:off x="914400" y="1181500"/>
            <a:ext cx="6904750" cy="4631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ec7a0e78e0_0_52"/>
          <p:cNvSpPr txBox="1"/>
          <p:nvPr>
            <p:ph type="title"/>
          </p:nvPr>
        </p:nvSpPr>
        <p:spPr>
          <a:xfrm>
            <a:off x="838200" y="72157"/>
            <a:ext cx="10515600" cy="652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F5496"/>
              </a:buClr>
              <a:buSzPts val="2800"/>
              <a:buFont typeface="Helvetica Neue Light"/>
              <a:buNone/>
            </a:pPr>
            <a:r>
              <a:rPr b="1" lang="en-US">
                <a:solidFill>
                  <a:srgbClr val="2F5496"/>
                </a:solidFill>
              </a:rPr>
              <a:t>Property Exemption Fact - Details</a:t>
            </a:r>
            <a:endParaRPr/>
          </a:p>
        </p:txBody>
      </p:sp>
      <p:sp>
        <p:nvSpPr>
          <p:cNvPr id="614" name="Google Shape;614;gec7a0e78e0_0_52"/>
          <p:cNvSpPr txBox="1"/>
          <p:nvPr>
            <p:ph idx="11" type="ftr"/>
          </p:nvPr>
        </p:nvSpPr>
        <p:spPr>
          <a:xfrm>
            <a:off x="4038600" y="6400874"/>
            <a:ext cx="41148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 2020 Wavicle Data Solutions</a:t>
            </a:r>
            <a:endParaRPr/>
          </a:p>
        </p:txBody>
      </p:sp>
      <p:sp>
        <p:nvSpPr>
          <p:cNvPr id="615" name="Google Shape;615;gec7a0e78e0_0_52"/>
          <p:cNvSpPr txBox="1"/>
          <p:nvPr>
            <p:ph idx="12" type="sldNum"/>
          </p:nvPr>
        </p:nvSpPr>
        <p:spPr>
          <a:xfrm>
            <a:off x="10927080" y="6401192"/>
            <a:ext cx="426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16" name="Google Shape;616;gec7a0e78e0_0_52"/>
          <p:cNvGraphicFramePr/>
          <p:nvPr/>
        </p:nvGraphicFramePr>
        <p:xfrm>
          <a:off x="695479" y="1201193"/>
          <a:ext cx="3000000" cy="3000000"/>
        </p:xfrm>
        <a:graphic>
          <a:graphicData uri="http://schemas.openxmlformats.org/drawingml/2006/table">
            <a:tbl>
              <a:tblPr bandRow="1" firstRow="1">
                <a:noFill/>
                <a:tableStyleId>{BEF9A3E4-77C6-4A2B-8542-E36C860CDC44}</a:tableStyleId>
              </a:tblPr>
              <a:tblGrid>
                <a:gridCol w="2389750"/>
                <a:gridCol w="1133125"/>
                <a:gridCol w="4116625"/>
                <a:gridCol w="3325100"/>
              </a:tblGrid>
              <a:tr h="370850">
                <a:tc>
                  <a:txBody>
                    <a:bodyPr/>
                    <a:lstStyle/>
                    <a:p>
                      <a:pPr indent="0" lvl="0" marL="0" marR="0" rtl="0" algn="ctr">
                        <a:spcBef>
                          <a:spcPts val="0"/>
                        </a:spcBef>
                        <a:spcAft>
                          <a:spcPts val="0"/>
                        </a:spcAft>
                        <a:buNone/>
                      </a:pPr>
                      <a:r>
                        <a:rPr lang="en-US" sz="1600" u="none" cap="none" strike="noStrike"/>
                        <a:t>Table Name</a:t>
                      </a:r>
                      <a:endParaRPr/>
                    </a:p>
                  </a:txBody>
                  <a:tcPr marT="45725" marB="45725" marR="91450" marL="91450"/>
                </a:tc>
                <a:tc>
                  <a:txBody>
                    <a:bodyPr/>
                    <a:lstStyle/>
                    <a:p>
                      <a:pPr indent="0" lvl="0" marL="0" marR="0" rtl="0" algn="ctr">
                        <a:spcBef>
                          <a:spcPts val="0"/>
                        </a:spcBef>
                        <a:spcAft>
                          <a:spcPts val="0"/>
                        </a:spcAft>
                        <a:buNone/>
                      </a:pPr>
                      <a:r>
                        <a:rPr lang="en-US" sz="1600" u="none" cap="none" strike="noStrike"/>
                        <a:t>Type</a:t>
                      </a:r>
                      <a:endParaRPr/>
                    </a:p>
                  </a:txBody>
                  <a:tcPr marT="45725" marB="45725" marR="91450" marL="91450"/>
                </a:tc>
                <a:tc>
                  <a:txBody>
                    <a:bodyPr/>
                    <a:lstStyle/>
                    <a:p>
                      <a:pPr indent="0" lvl="0" marL="0" marR="0" rtl="0" algn="ctr">
                        <a:spcBef>
                          <a:spcPts val="0"/>
                        </a:spcBef>
                        <a:spcAft>
                          <a:spcPts val="0"/>
                        </a:spcAft>
                        <a:buNone/>
                      </a:pPr>
                      <a:r>
                        <a:rPr lang="en-US" sz="1600" u="none" cap="none" strike="noStrike"/>
                        <a:t>Description</a:t>
                      </a:r>
                      <a:endParaRPr/>
                    </a:p>
                  </a:txBody>
                  <a:tcPr marT="45725" marB="45725" marR="91450" marL="91450"/>
                </a:tc>
                <a:tc>
                  <a:txBody>
                    <a:bodyPr/>
                    <a:lstStyle/>
                    <a:p>
                      <a:pPr indent="0" lvl="0" marL="0" marR="0" rtl="0" algn="ctr">
                        <a:spcBef>
                          <a:spcPts val="0"/>
                        </a:spcBef>
                        <a:spcAft>
                          <a:spcPts val="0"/>
                        </a:spcAft>
                        <a:buNone/>
                      </a:pPr>
                      <a:r>
                        <a:rPr lang="en-US" sz="1600" u="none" cap="none" strike="noStrike"/>
                        <a:t>Comments</a:t>
                      </a:r>
                      <a:endParaRPr/>
                    </a:p>
                  </a:txBody>
                  <a:tcPr marT="45725" marB="45725" marR="91450" marL="91450"/>
                </a:tc>
              </a:tr>
              <a:tr h="370850">
                <a:tc>
                  <a:txBody>
                    <a:bodyPr/>
                    <a:lstStyle/>
                    <a:p>
                      <a:pPr indent="0" lvl="0" marL="0" marR="0" rtl="0" algn="l">
                        <a:spcBef>
                          <a:spcPts val="0"/>
                        </a:spcBef>
                        <a:spcAft>
                          <a:spcPts val="0"/>
                        </a:spcAft>
                        <a:buNone/>
                      </a:pPr>
                      <a:r>
                        <a:rPr lang="en-US" sz="1600"/>
                        <a:t>FCT_PRPTY_EXEMPTION_HDR</a:t>
                      </a:r>
                      <a:endParaRPr sz="1600"/>
                    </a:p>
                  </a:txBody>
                  <a:tcPr marT="45725" marB="45725" marR="91450" marL="91450"/>
                </a:tc>
                <a:tc>
                  <a:txBody>
                    <a:bodyPr/>
                    <a:lstStyle/>
                    <a:p>
                      <a:pPr indent="0" lvl="0" marL="0" marR="0" rtl="0" algn="l">
                        <a:spcBef>
                          <a:spcPts val="0"/>
                        </a:spcBef>
                        <a:spcAft>
                          <a:spcPts val="0"/>
                        </a:spcAft>
                        <a:buNone/>
                      </a:pPr>
                      <a:r>
                        <a:rPr lang="en-US" sz="1600"/>
                        <a:t>Fact</a:t>
                      </a:r>
                      <a:endParaRPr sz="1600"/>
                    </a:p>
                  </a:txBody>
                  <a:tcPr marT="45725" marB="45725" marR="91450" marL="91450"/>
                </a:tc>
                <a:tc>
                  <a:txBody>
                    <a:bodyPr/>
                    <a:lstStyle/>
                    <a:p>
                      <a:pPr indent="0" lvl="0" marL="0" marR="0" rtl="0" algn="l">
                        <a:spcBef>
                          <a:spcPts val="0"/>
                        </a:spcBef>
                        <a:spcAft>
                          <a:spcPts val="0"/>
                        </a:spcAft>
                        <a:buNone/>
                      </a:pPr>
                      <a:r>
                        <a:rPr lang="en-US" sz="1600"/>
                        <a:t>This table is collection of building-level details.</a:t>
                      </a:r>
                      <a:endParaRPr sz="1600"/>
                    </a:p>
                  </a:txBody>
                  <a:tcPr marT="45725" marB="45725" marR="91450" marL="91450"/>
                </a:tc>
                <a:tc>
                  <a:txBody>
                    <a:bodyPr/>
                    <a:lstStyle/>
                    <a:p>
                      <a:pPr indent="0" lvl="0" marL="0" rtl="0" algn="l">
                        <a:spcBef>
                          <a:spcPts val="0"/>
                        </a:spcBef>
                        <a:spcAft>
                          <a:spcPts val="0"/>
                        </a:spcAft>
                        <a:buNone/>
                      </a:pPr>
                      <a:r>
                        <a:rPr lang="en-US" sz="1600"/>
                        <a:t>exemp_id = 1000000000, jur_id = 16, par_addrs_id = 10000000000000, tax_yr = 2020, caseno = 123124822</a:t>
                      </a:r>
                      <a:endParaRPr sz="1600"/>
                    </a:p>
                  </a:txBody>
                  <a:tcPr marT="45725" marB="45725" marR="91450" marL="91450"/>
                </a:tc>
              </a:tr>
              <a:tr h="370850">
                <a:tc>
                  <a:txBody>
                    <a:bodyPr/>
                    <a:lstStyle/>
                    <a:p>
                      <a:pPr indent="0" lvl="0" marL="0" marR="0" rtl="0" algn="l">
                        <a:spcBef>
                          <a:spcPts val="0"/>
                        </a:spcBef>
                        <a:spcAft>
                          <a:spcPts val="0"/>
                        </a:spcAft>
                        <a:buNone/>
                      </a:pPr>
                      <a:r>
                        <a:rPr lang="en-US" sz="1600"/>
                        <a:t>FCT_PRPTY_EXEMPTION_DTL</a:t>
                      </a:r>
                      <a:endParaRPr sz="1600"/>
                    </a:p>
                  </a:txBody>
                  <a:tcPr marT="45725" marB="45725" marR="91450" marL="91450"/>
                </a:tc>
                <a:tc>
                  <a:txBody>
                    <a:bodyPr/>
                    <a:lstStyle/>
                    <a:p>
                      <a:pPr indent="0" lvl="0" marL="0" marR="0" rtl="0" algn="l">
                        <a:spcBef>
                          <a:spcPts val="0"/>
                        </a:spcBef>
                        <a:spcAft>
                          <a:spcPts val="0"/>
                        </a:spcAft>
                        <a:buNone/>
                      </a:pPr>
                      <a:r>
                        <a:rPr lang="en-US" sz="1600"/>
                        <a:t>Fact</a:t>
                      </a:r>
                      <a:endParaRPr sz="1600"/>
                    </a:p>
                  </a:txBody>
                  <a:tcPr marT="45725" marB="45725" marR="91450" marL="91450"/>
                </a:tc>
                <a:tc>
                  <a:txBody>
                    <a:bodyPr/>
                    <a:lstStyle/>
                    <a:p>
                      <a:pPr indent="0" lvl="0" marL="0" marR="0" rtl="0" algn="l">
                        <a:spcBef>
                          <a:spcPts val="0"/>
                        </a:spcBef>
                        <a:spcAft>
                          <a:spcPts val="0"/>
                        </a:spcAft>
                        <a:buNone/>
                      </a:pPr>
                      <a:r>
                        <a:rPr lang="en-US" sz="1600"/>
                        <a:t>This table is collection of  line-level details.</a:t>
                      </a:r>
                      <a:endParaRPr sz="1600"/>
                    </a:p>
                  </a:txBody>
                  <a:tcPr marT="45725" marB="45725" marR="91450" marL="91450"/>
                </a:tc>
                <a:tc>
                  <a:txBody>
                    <a:bodyPr/>
                    <a:lstStyle/>
                    <a:p>
                      <a:pPr indent="0" lvl="0" marL="0" rtl="0" algn="l">
                        <a:spcBef>
                          <a:spcPts val="0"/>
                        </a:spcBef>
                        <a:spcAft>
                          <a:spcPts val="0"/>
                        </a:spcAft>
                        <a:buNone/>
                      </a:pPr>
                      <a:r>
                        <a:rPr lang="en-US" sz="1600"/>
                        <a:t>exemp_id = 1000000000, jur_id = 16, par_addrs_id = 10000000000000, tax_yr = 2020, card=1 , lline=1, caseno = 123124822</a:t>
                      </a:r>
                      <a:endParaRPr sz="1600"/>
                    </a:p>
                  </a:txBody>
                  <a:tcPr marT="45725" marB="45725" marR="91450" marL="91450"/>
                </a:tc>
              </a:tr>
              <a:tr h="370850">
                <a:tc>
                  <a:txBody>
                    <a:bodyPr/>
                    <a:lstStyle/>
                    <a:p>
                      <a:pPr indent="0" lvl="0" marL="0" marR="0" rtl="0" algn="l">
                        <a:spcBef>
                          <a:spcPts val="0"/>
                        </a:spcBef>
                        <a:spcAft>
                          <a:spcPts val="0"/>
                        </a:spcAft>
                        <a:buNone/>
                      </a:pPr>
                      <a:r>
                        <a:rPr lang="en-US" sz="1600"/>
                        <a:t>DIM_EXEMPTIONS</a:t>
                      </a:r>
                      <a:endParaRPr sz="1600"/>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Dimension</a:t>
                      </a:r>
                      <a:endParaRPr sz="1600"/>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This table is collection of exemption codes for each tax year.</a:t>
                      </a:r>
                      <a:endParaRPr sz="1600"/>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1600"/>
                        <a:t>exemp_id = 1000000000, excode = I-6B</a:t>
                      </a:r>
                      <a:endParaRPr sz="1600"/>
                    </a:p>
                  </a:txBody>
                  <a:tcPr marT="45725" marB="45725" marR="91450" marL="91450">
                    <a:lnB cap="flat" cmpd="sng" w="12700">
                      <a:solidFill>
                        <a:schemeClr val="lt1"/>
                      </a:solidFill>
                      <a:prstDash val="solid"/>
                      <a:round/>
                      <a:headEnd len="sm" w="sm" type="none"/>
                      <a:tailEnd len="sm" w="sm" type="none"/>
                    </a:lnB>
                  </a:tcPr>
                </a:tc>
              </a:tr>
              <a:tr h="370850">
                <a:tc>
                  <a:txBody>
                    <a:bodyPr/>
                    <a:lstStyle/>
                    <a:p>
                      <a:pPr indent="0" lvl="0" marL="0" rtl="0" algn="l">
                        <a:spcBef>
                          <a:spcPts val="0"/>
                        </a:spcBef>
                        <a:spcAft>
                          <a:spcPts val="0"/>
                        </a:spcAft>
                        <a:buNone/>
                      </a:pPr>
                      <a:r>
                        <a:rPr lang="en-US" sz="1600"/>
                        <a:t>DIM_PRPTY_ADDRESS</a:t>
                      </a:r>
                      <a:endParaRPr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Dimension</a:t>
                      </a:r>
                      <a:endParaRPr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Calibri"/>
                        <a:buNone/>
                      </a:pPr>
                      <a:r>
                        <a:rPr lang="en-US" sz="1600"/>
                        <a:t>This table is collection of all the different property addresses.</a:t>
                      </a:r>
                      <a:endParaRPr sz="1600"/>
                    </a:p>
                    <a:p>
                      <a:pPr indent="0" lvl="0" marL="0" marR="0" rtl="0" algn="l">
                        <a:spcBef>
                          <a:spcPts val="0"/>
                        </a:spcBef>
                        <a:spcAft>
                          <a:spcPts val="0"/>
                        </a:spcAft>
                        <a:buNone/>
                      </a:pPr>
                      <a:r>
                        <a:t/>
                      </a:r>
                      <a:endParaRPr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US" sz="1600"/>
                        <a:t>par_addrs_id = 10000000000000, </a:t>
                      </a:r>
                      <a:r>
                        <a:rPr lang="en-US" sz="1600"/>
                        <a:t>jur_id = 16,</a:t>
                      </a:r>
                      <a:r>
                        <a:rPr lang="en-US" sz="1600"/>
                        <a:t> par_id = 24083090170000 card = 1, lline = 1, tax_yr = 2020</a:t>
                      </a:r>
                      <a:endParaRPr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600"/>
                        <a:t>DIM_JURISDICTION</a:t>
                      </a:r>
                      <a:endParaRPr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Dimension</a:t>
                      </a:r>
                      <a:endParaRPr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This table has jurisdiction information.</a:t>
                      </a:r>
                      <a:endParaRPr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spcBef>
                          <a:spcPts val="0"/>
                        </a:spcBef>
                        <a:spcAft>
                          <a:spcPts val="0"/>
                        </a:spcAft>
                        <a:buNone/>
                      </a:pPr>
                      <a:r>
                        <a:rPr lang="en-US" sz="1600"/>
                        <a:t>jur_id = 16</a:t>
                      </a:r>
                      <a:endParaRPr sz="1600"/>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Wavicle-New">
      <a:dk1>
        <a:srgbClr val="414041"/>
      </a:dk1>
      <a:lt1>
        <a:srgbClr val="FFFFFF"/>
      </a:lt1>
      <a:dk2>
        <a:srgbClr val="1B1A1C"/>
      </a:dk2>
      <a:lt2>
        <a:srgbClr val="E7E6E6"/>
      </a:lt2>
      <a:accent1>
        <a:srgbClr val="4472C4"/>
      </a:accent1>
      <a:accent2>
        <a:srgbClr val="F89700"/>
      </a:accent2>
      <a:accent3>
        <a:srgbClr val="908E91"/>
      </a:accent3>
      <a:accent4>
        <a:srgbClr val="F6AC1A"/>
      </a:accent4>
      <a:accent5>
        <a:srgbClr val="00ABFF"/>
      </a:accent5>
      <a:accent6>
        <a:srgbClr val="5776E7"/>
      </a:accent6>
      <a:hlink>
        <a:srgbClr val="0032E7"/>
      </a:hlink>
      <a:folHlink>
        <a:srgbClr val="0DA0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2020-10-19T15:04:30Z</dcterms:created>
  <dc:creator>Huang Ching-Yu</dc:creator>
</cp:coreProperties>
</file>